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Masters/notesMaster1.xml" ContentType="application/vnd.openxmlformats-officedocument.presentationml.notesMaster+xml"/>
  <Override PartName="/ppt/diagrams/layout3.xml" ContentType="application/vnd.openxmlformats-officedocument.drawingml.diagramLayout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256" r:id="rId3"/>
    <p:sldId id="257" r:id="rId4"/>
    <p:sldId id="277" r:id="rId5"/>
    <p:sldId id="258" r:id="rId6"/>
    <p:sldId id="265" r:id="rId7"/>
    <p:sldId id="260" r:id="rId8"/>
    <p:sldId id="259" r:id="rId9"/>
    <p:sldId id="261" r:id="rId10"/>
    <p:sldId id="278" r:id="rId11"/>
    <p:sldId id="262" r:id="rId12"/>
    <p:sldId id="263" r:id="rId13"/>
    <p:sldId id="264" r:id="rId14"/>
    <p:sldId id="267" r:id="rId15"/>
    <p:sldId id="268" r:id="rId16"/>
    <p:sldId id="271" r:id="rId17"/>
    <p:sldId id="272" r:id="rId18"/>
    <p:sldId id="274" r:id="rId19"/>
    <p:sldId id="276" r:id="rId20"/>
    <p:sldId id="279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D4A0"/>
    <a:srgbClr val="3B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8D247-939B-4273-9216-89BEC57B686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A57159-41B9-4E5B-9CD7-79B4237F03D1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The team members establish common goals and defined roles.</a:t>
          </a:r>
        </a:p>
      </dgm:t>
    </dgm:pt>
    <dgm:pt modelId="{09A7287E-6FBA-4DF4-9367-713DB9C03ABF}" type="parTrans" cxnId="{02931732-2DBF-4C91-BAAB-27AA3812E921}">
      <dgm:prSet/>
      <dgm:spPr/>
      <dgm:t>
        <a:bodyPr/>
        <a:lstStyle/>
        <a:p>
          <a:endParaRPr lang="en-US"/>
        </a:p>
      </dgm:t>
    </dgm:pt>
    <dgm:pt modelId="{454BEBF3-23A9-4B37-9FB1-72B36ABF5CCC}" type="sibTrans" cxnId="{02931732-2DBF-4C91-BAAB-27AA3812E921}">
      <dgm:prSet/>
      <dgm:spPr/>
      <dgm:t>
        <a:bodyPr/>
        <a:lstStyle/>
        <a:p>
          <a:endParaRPr lang="en-US"/>
        </a:p>
      </dgm:t>
    </dgm:pt>
    <dgm:pt modelId="{32F31594-DE01-4F02-A47D-835D180C476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develops an agreed-upon strategy.</a:t>
          </a:r>
        </a:p>
      </dgm:t>
    </dgm:pt>
    <dgm:pt modelId="{BB0D21FA-580F-4C2B-A20E-95BC1E7A9DB7}" type="parTrans" cxnId="{EAE1BBE0-3F3E-4875-BC30-949A90BEA4BF}">
      <dgm:prSet/>
      <dgm:spPr/>
      <dgm:t>
        <a:bodyPr/>
        <a:lstStyle/>
        <a:p>
          <a:endParaRPr lang="en-US"/>
        </a:p>
      </dgm:t>
    </dgm:pt>
    <dgm:pt modelId="{D94B9D08-00D0-44FE-AB4F-DA9051C831F8}" type="sibTrans" cxnId="{EAE1BBE0-3F3E-4875-BC30-949A90BEA4BF}">
      <dgm:prSet/>
      <dgm:spPr/>
      <dgm:t>
        <a:bodyPr/>
        <a:lstStyle/>
        <a:p>
          <a:endParaRPr lang="en-US"/>
        </a:p>
      </dgm:t>
    </dgm:pt>
    <dgm:pt modelId="{A3B9FDB2-3967-4225-B798-5EA17485B056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members define a common process for their work.</a:t>
          </a:r>
        </a:p>
      </dgm:t>
    </dgm:pt>
    <dgm:pt modelId="{D49BB44B-5C0A-4167-B75B-A298BF59F253}" type="parTrans" cxnId="{8DA7C737-950C-4A2F-9E3C-9982D77B13E6}">
      <dgm:prSet/>
      <dgm:spPr/>
      <dgm:t>
        <a:bodyPr/>
        <a:lstStyle/>
        <a:p>
          <a:endParaRPr lang="en-US"/>
        </a:p>
      </dgm:t>
    </dgm:pt>
    <dgm:pt modelId="{D9BC5D34-5F1C-419B-BE69-A2E7633EEDE8}" type="sibTrans" cxnId="{8DA7C737-950C-4A2F-9E3C-9982D77B13E6}">
      <dgm:prSet/>
      <dgm:spPr/>
      <dgm:t>
        <a:bodyPr/>
        <a:lstStyle/>
        <a:p>
          <a:endParaRPr lang="en-US"/>
        </a:p>
      </dgm:t>
    </dgm:pt>
    <dgm:pt modelId="{3B487BD4-2C1E-4BA8-9AFA-053C2CC70AB0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All team members participate in producing the plan, and each member knows his or her personal role in that plan.</a:t>
          </a:r>
        </a:p>
      </dgm:t>
    </dgm:pt>
    <dgm:pt modelId="{498473B4-9F90-4CB7-8240-53A151620E25}" type="parTrans" cxnId="{820005EF-0643-4207-B928-674C2823CAE7}">
      <dgm:prSet/>
      <dgm:spPr/>
      <dgm:t>
        <a:bodyPr/>
        <a:lstStyle/>
        <a:p>
          <a:endParaRPr lang="en-US"/>
        </a:p>
      </dgm:t>
    </dgm:pt>
    <dgm:pt modelId="{188772C7-2392-4858-945C-92591F36C17D}" type="sibTrans" cxnId="{820005EF-0643-4207-B928-674C2823CAE7}">
      <dgm:prSet/>
      <dgm:spPr/>
      <dgm:t>
        <a:bodyPr/>
        <a:lstStyle/>
        <a:p>
          <a:endParaRPr lang="en-US"/>
        </a:p>
      </dgm:t>
    </dgm:pt>
    <dgm:pt modelId="{DD0B9339-73DF-448B-B100-B50BDEF66261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negotiates the plan with management.</a:t>
          </a:r>
        </a:p>
      </dgm:t>
    </dgm:pt>
    <dgm:pt modelId="{7B4C66E2-D0F4-4844-ABA9-90E423554947}" type="parTrans" cxnId="{38A52B60-09C9-41A5-8469-A094A55C2E8B}">
      <dgm:prSet/>
      <dgm:spPr/>
      <dgm:t>
        <a:bodyPr/>
        <a:lstStyle/>
        <a:p>
          <a:endParaRPr lang="en-US"/>
        </a:p>
      </dgm:t>
    </dgm:pt>
    <dgm:pt modelId="{ED56B370-717B-44DB-A33D-7DB30C6F6FB6}" type="sibTrans" cxnId="{38A52B60-09C9-41A5-8469-A094A55C2E8B}">
      <dgm:prSet/>
      <dgm:spPr/>
      <dgm:t>
        <a:bodyPr/>
        <a:lstStyle/>
        <a:p>
          <a:endParaRPr lang="en-US"/>
        </a:p>
      </dgm:t>
    </dgm:pt>
    <dgm:pt modelId="{2B19069F-5834-4994-B06C-563FCC809EED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Management reviews and accepts the negotiated plan.</a:t>
          </a:r>
        </a:p>
      </dgm:t>
    </dgm:pt>
    <dgm:pt modelId="{1B81AA4A-97DF-4BCE-B11D-D04AE4EBDB73}" type="parTrans" cxnId="{3930BF00-1609-4ECC-A52B-2525D2E75B68}">
      <dgm:prSet/>
      <dgm:spPr/>
      <dgm:t>
        <a:bodyPr/>
        <a:lstStyle/>
        <a:p>
          <a:endParaRPr lang="en-US"/>
        </a:p>
      </dgm:t>
    </dgm:pt>
    <dgm:pt modelId="{FED20C10-C094-4ABA-BC0D-A33D562571AA}" type="sibTrans" cxnId="{3930BF00-1609-4ECC-A52B-2525D2E75B68}">
      <dgm:prSet/>
      <dgm:spPr/>
      <dgm:t>
        <a:bodyPr/>
        <a:lstStyle/>
        <a:p>
          <a:endParaRPr lang="en-US"/>
        </a:p>
      </dgm:t>
    </dgm:pt>
    <dgm:pt modelId="{79A97AD2-C0CD-4580-A690-A11BEE550D57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members do the job in the way that they have planned to do it.</a:t>
          </a:r>
        </a:p>
      </dgm:t>
    </dgm:pt>
    <dgm:pt modelId="{3DC275B7-51A2-4445-9F99-008ADD868101}" type="parTrans" cxnId="{B2E7F1B7-6F4E-4597-B59B-A458669F23ED}">
      <dgm:prSet/>
      <dgm:spPr/>
      <dgm:t>
        <a:bodyPr/>
        <a:lstStyle/>
        <a:p>
          <a:endParaRPr lang="en-US"/>
        </a:p>
      </dgm:t>
    </dgm:pt>
    <dgm:pt modelId="{FB80F044-7975-4EAB-9B3F-C769E102C06B}" type="sibTrans" cxnId="{B2E7F1B7-6F4E-4597-B59B-A458669F23ED}">
      <dgm:prSet/>
      <dgm:spPr/>
      <dgm:t>
        <a:bodyPr/>
        <a:lstStyle/>
        <a:p>
          <a:endParaRPr lang="en-US"/>
        </a:p>
      </dgm:t>
    </dgm:pt>
    <dgm:pt modelId="{9FA42059-8791-4031-BCE9-E3870AD57B38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members communicate freely and often.</a:t>
          </a:r>
        </a:p>
      </dgm:t>
    </dgm:pt>
    <dgm:pt modelId="{909644BE-8D58-4326-8ABD-8165495C8861}" type="parTrans" cxnId="{02BAF3D0-4EAA-408E-86C9-814615F6545E}">
      <dgm:prSet/>
      <dgm:spPr/>
      <dgm:t>
        <a:bodyPr/>
        <a:lstStyle/>
        <a:p>
          <a:endParaRPr lang="en-US"/>
        </a:p>
      </dgm:t>
    </dgm:pt>
    <dgm:pt modelId="{3CDE7897-ABD4-4BE7-B1C0-8753720EC45C}" type="sibTrans" cxnId="{02BAF3D0-4EAA-408E-86C9-814615F6545E}">
      <dgm:prSet/>
      <dgm:spPr/>
      <dgm:t>
        <a:bodyPr/>
        <a:lstStyle/>
        <a:p>
          <a:endParaRPr lang="en-US"/>
        </a:p>
      </dgm:t>
    </dgm:pt>
    <dgm:pt modelId="{F512E0B1-BAA8-4EF6-A1C8-D95378DBD590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/>
            <a:t>The team forms a cohesive group: the members cooperate, and they are all committed to meeting the goal.</a:t>
          </a:r>
        </a:p>
      </dgm:t>
    </dgm:pt>
    <dgm:pt modelId="{BE0683DC-7FA4-468A-9BDF-5403B77AA1F5}" type="parTrans" cxnId="{DE0F8E15-447D-4229-983E-6B157B2A72CD}">
      <dgm:prSet/>
      <dgm:spPr/>
      <dgm:t>
        <a:bodyPr/>
        <a:lstStyle/>
        <a:p>
          <a:endParaRPr lang="en-US"/>
        </a:p>
      </dgm:t>
    </dgm:pt>
    <dgm:pt modelId="{7D1CDA39-68F3-43AC-A86D-529AF84F090A}" type="sibTrans" cxnId="{DE0F8E15-447D-4229-983E-6B157B2A72CD}">
      <dgm:prSet/>
      <dgm:spPr/>
      <dgm:t>
        <a:bodyPr/>
        <a:lstStyle/>
        <a:p>
          <a:endParaRPr lang="en-US"/>
        </a:p>
      </dgm:t>
    </dgm:pt>
    <dgm:pt modelId="{0B696FE0-1083-4ECA-B7DE-EA3F2E973D03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The engineers know their status, get feedback on their work, and have leadership that sustains their motivation.</a:t>
          </a:r>
        </a:p>
      </dgm:t>
    </dgm:pt>
    <dgm:pt modelId="{AC3BF9FD-0646-4055-829C-9CBA44A8DDED}" type="parTrans" cxnId="{2B828197-64BB-463A-8B41-E9EC728EE35A}">
      <dgm:prSet/>
      <dgm:spPr/>
      <dgm:t>
        <a:bodyPr/>
        <a:lstStyle/>
        <a:p>
          <a:endParaRPr lang="en-US"/>
        </a:p>
      </dgm:t>
    </dgm:pt>
    <dgm:pt modelId="{CDE3273C-1FF3-4338-B8E0-D8D3687AEC87}" type="sibTrans" cxnId="{2B828197-64BB-463A-8B41-E9EC728EE35A}">
      <dgm:prSet/>
      <dgm:spPr/>
      <dgm:t>
        <a:bodyPr/>
        <a:lstStyle/>
        <a:p>
          <a:endParaRPr lang="en-US"/>
        </a:p>
      </dgm:t>
    </dgm:pt>
    <dgm:pt modelId="{493E2105-A864-4323-8795-4E7697AA57B1}" type="pres">
      <dgm:prSet presAssocID="{4E68D247-939B-4273-9216-89BEC57B686D}" presName="linear" presStyleCnt="0">
        <dgm:presLayoutVars>
          <dgm:animLvl val="lvl"/>
          <dgm:resizeHandles val="exact"/>
        </dgm:presLayoutVars>
      </dgm:prSet>
      <dgm:spPr/>
    </dgm:pt>
    <dgm:pt modelId="{584D5B79-4128-417C-BF28-B2001A9F9D3E}" type="pres">
      <dgm:prSet presAssocID="{89A57159-41B9-4E5B-9CD7-79B4237F03D1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9BA02FB5-7A2F-42ED-A0C3-1B0A0297D683}" type="pres">
      <dgm:prSet presAssocID="{454BEBF3-23A9-4B37-9FB1-72B36ABF5CCC}" presName="spacer" presStyleCnt="0"/>
      <dgm:spPr/>
    </dgm:pt>
    <dgm:pt modelId="{045AF10F-8979-4E9E-9C69-9F24D625F9B1}" type="pres">
      <dgm:prSet presAssocID="{32F31594-DE01-4F02-A47D-835D180C4765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1C43992-2DC2-4C90-B9A4-487B16AD3970}" type="pres">
      <dgm:prSet presAssocID="{D94B9D08-00D0-44FE-AB4F-DA9051C831F8}" presName="spacer" presStyleCnt="0"/>
      <dgm:spPr/>
    </dgm:pt>
    <dgm:pt modelId="{39E35E96-21AC-45C3-94A8-CCA384E202A5}" type="pres">
      <dgm:prSet presAssocID="{A3B9FDB2-3967-4225-B798-5EA17485B056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CB581BE5-0FC6-47CC-A1B2-4EAFF28C28D8}" type="pres">
      <dgm:prSet presAssocID="{D9BC5D34-5F1C-419B-BE69-A2E7633EEDE8}" presName="spacer" presStyleCnt="0"/>
      <dgm:spPr/>
    </dgm:pt>
    <dgm:pt modelId="{5262BCC8-0789-46A9-9292-874BB0B78386}" type="pres">
      <dgm:prSet presAssocID="{3B487BD4-2C1E-4BA8-9AFA-053C2CC70AB0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341668C5-7F09-4C9D-A041-FCE3A04ED839}" type="pres">
      <dgm:prSet presAssocID="{188772C7-2392-4858-945C-92591F36C17D}" presName="spacer" presStyleCnt="0"/>
      <dgm:spPr/>
    </dgm:pt>
    <dgm:pt modelId="{EFE3709B-6E65-417D-BA1D-96AEECFB62B3}" type="pres">
      <dgm:prSet presAssocID="{DD0B9339-73DF-448B-B100-B50BDEF66261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A9516AE-1FB1-430A-8658-158D64C50182}" type="pres">
      <dgm:prSet presAssocID="{ED56B370-717B-44DB-A33D-7DB30C6F6FB6}" presName="spacer" presStyleCnt="0"/>
      <dgm:spPr/>
    </dgm:pt>
    <dgm:pt modelId="{5F9DC1FF-5EE1-4E5C-ADFF-F3DF8B7827E0}" type="pres">
      <dgm:prSet presAssocID="{2B19069F-5834-4994-B06C-563FCC809EED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C8AC56EA-288E-4EB3-A06A-FD6A641CEC88}" type="pres">
      <dgm:prSet presAssocID="{FED20C10-C094-4ABA-BC0D-A33D562571AA}" presName="spacer" presStyleCnt="0"/>
      <dgm:spPr/>
    </dgm:pt>
    <dgm:pt modelId="{FDB879BE-1821-4F96-ACDC-A672F6F13077}" type="pres">
      <dgm:prSet presAssocID="{79A97AD2-C0CD-4580-A690-A11BEE550D57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97579D0-B210-42A3-AD00-05F89A3E9CD3}" type="pres">
      <dgm:prSet presAssocID="{FB80F044-7975-4EAB-9B3F-C769E102C06B}" presName="spacer" presStyleCnt="0"/>
      <dgm:spPr/>
    </dgm:pt>
    <dgm:pt modelId="{D0948E0D-6155-4137-85F5-4C4F85FE337C}" type="pres">
      <dgm:prSet presAssocID="{9FA42059-8791-4031-BCE9-E3870AD57B38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D9C59E83-70A3-4410-A9F2-5FD860AEBAE2}" type="pres">
      <dgm:prSet presAssocID="{3CDE7897-ABD4-4BE7-B1C0-8753720EC45C}" presName="spacer" presStyleCnt="0"/>
      <dgm:spPr/>
    </dgm:pt>
    <dgm:pt modelId="{E28231BC-A34E-4243-A2E0-0E271C7B984F}" type="pres">
      <dgm:prSet presAssocID="{F512E0B1-BAA8-4EF6-A1C8-D95378DBD59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093F4C52-6946-46F8-B285-628547B3498D}" type="pres">
      <dgm:prSet presAssocID="{7D1CDA39-68F3-43AC-A86D-529AF84F090A}" presName="spacer" presStyleCnt="0"/>
      <dgm:spPr/>
    </dgm:pt>
    <dgm:pt modelId="{8110D158-CE39-4215-922D-97A788280721}" type="pres">
      <dgm:prSet presAssocID="{0B696FE0-1083-4ECA-B7DE-EA3F2E973D03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3930BF00-1609-4ECC-A52B-2525D2E75B68}" srcId="{4E68D247-939B-4273-9216-89BEC57B686D}" destId="{2B19069F-5834-4994-B06C-563FCC809EED}" srcOrd="5" destOrd="0" parTransId="{1B81AA4A-97DF-4BCE-B11D-D04AE4EBDB73}" sibTransId="{FED20C10-C094-4ABA-BC0D-A33D562571AA}"/>
    <dgm:cxn modelId="{AC91800E-7B11-4B6F-BAD1-2EF643397F81}" type="presOf" srcId="{32F31594-DE01-4F02-A47D-835D180C4765}" destId="{045AF10F-8979-4E9E-9C69-9F24D625F9B1}" srcOrd="0" destOrd="0" presId="urn:microsoft.com/office/officeart/2005/8/layout/vList2"/>
    <dgm:cxn modelId="{DE0F8E15-447D-4229-983E-6B157B2A72CD}" srcId="{4E68D247-939B-4273-9216-89BEC57B686D}" destId="{F512E0B1-BAA8-4EF6-A1C8-D95378DBD590}" srcOrd="8" destOrd="0" parTransId="{BE0683DC-7FA4-468A-9BDF-5403B77AA1F5}" sibTransId="{7D1CDA39-68F3-43AC-A86D-529AF84F090A}"/>
    <dgm:cxn modelId="{02931732-2DBF-4C91-BAAB-27AA3812E921}" srcId="{4E68D247-939B-4273-9216-89BEC57B686D}" destId="{89A57159-41B9-4E5B-9CD7-79B4237F03D1}" srcOrd="0" destOrd="0" parTransId="{09A7287E-6FBA-4DF4-9367-713DB9C03ABF}" sibTransId="{454BEBF3-23A9-4B37-9FB1-72B36ABF5CCC}"/>
    <dgm:cxn modelId="{1C6CBD32-CD19-4FDB-ACB3-418CA5735234}" type="presOf" srcId="{DD0B9339-73DF-448B-B100-B50BDEF66261}" destId="{EFE3709B-6E65-417D-BA1D-96AEECFB62B3}" srcOrd="0" destOrd="0" presId="urn:microsoft.com/office/officeart/2005/8/layout/vList2"/>
    <dgm:cxn modelId="{1E88FD34-F51D-46EB-A2BB-40EC29BA74AC}" type="presOf" srcId="{0B696FE0-1083-4ECA-B7DE-EA3F2E973D03}" destId="{8110D158-CE39-4215-922D-97A788280721}" srcOrd="0" destOrd="0" presId="urn:microsoft.com/office/officeart/2005/8/layout/vList2"/>
    <dgm:cxn modelId="{8DA7C737-950C-4A2F-9E3C-9982D77B13E6}" srcId="{4E68D247-939B-4273-9216-89BEC57B686D}" destId="{A3B9FDB2-3967-4225-B798-5EA17485B056}" srcOrd="2" destOrd="0" parTransId="{D49BB44B-5C0A-4167-B75B-A298BF59F253}" sibTransId="{D9BC5D34-5F1C-419B-BE69-A2E7633EEDE8}"/>
    <dgm:cxn modelId="{36A2A83E-B6A6-49FF-AB28-489D0DD599C3}" type="presOf" srcId="{89A57159-41B9-4E5B-9CD7-79B4237F03D1}" destId="{584D5B79-4128-417C-BF28-B2001A9F9D3E}" srcOrd="0" destOrd="0" presId="urn:microsoft.com/office/officeart/2005/8/layout/vList2"/>
    <dgm:cxn modelId="{38A52B60-09C9-41A5-8469-A094A55C2E8B}" srcId="{4E68D247-939B-4273-9216-89BEC57B686D}" destId="{DD0B9339-73DF-448B-B100-B50BDEF66261}" srcOrd="4" destOrd="0" parTransId="{7B4C66E2-D0F4-4844-ABA9-90E423554947}" sibTransId="{ED56B370-717B-44DB-A33D-7DB30C6F6FB6}"/>
    <dgm:cxn modelId="{73B84265-000C-4705-8F93-9E7DDA4EAE63}" type="presOf" srcId="{F512E0B1-BAA8-4EF6-A1C8-D95378DBD590}" destId="{E28231BC-A34E-4243-A2E0-0E271C7B984F}" srcOrd="0" destOrd="0" presId="urn:microsoft.com/office/officeart/2005/8/layout/vList2"/>
    <dgm:cxn modelId="{EC3C0E8B-14EB-42B1-B0AF-BF6862B835F9}" type="presOf" srcId="{3B487BD4-2C1E-4BA8-9AFA-053C2CC70AB0}" destId="{5262BCC8-0789-46A9-9292-874BB0B78386}" srcOrd="0" destOrd="0" presId="urn:microsoft.com/office/officeart/2005/8/layout/vList2"/>
    <dgm:cxn modelId="{2B828197-64BB-463A-8B41-E9EC728EE35A}" srcId="{4E68D247-939B-4273-9216-89BEC57B686D}" destId="{0B696FE0-1083-4ECA-B7DE-EA3F2E973D03}" srcOrd="9" destOrd="0" parTransId="{AC3BF9FD-0646-4055-829C-9CBA44A8DDED}" sibTransId="{CDE3273C-1FF3-4338-B8E0-D8D3687AEC87}"/>
    <dgm:cxn modelId="{4F4EFB9E-7A29-4D4D-8E12-2469F244315A}" type="presOf" srcId="{4E68D247-939B-4273-9216-89BEC57B686D}" destId="{493E2105-A864-4323-8795-4E7697AA57B1}" srcOrd="0" destOrd="0" presId="urn:microsoft.com/office/officeart/2005/8/layout/vList2"/>
    <dgm:cxn modelId="{B2E7F1B7-6F4E-4597-B59B-A458669F23ED}" srcId="{4E68D247-939B-4273-9216-89BEC57B686D}" destId="{79A97AD2-C0CD-4580-A690-A11BEE550D57}" srcOrd="6" destOrd="0" parTransId="{3DC275B7-51A2-4445-9F99-008ADD868101}" sibTransId="{FB80F044-7975-4EAB-9B3F-C769E102C06B}"/>
    <dgm:cxn modelId="{0D1BD3C5-253D-4AAC-9042-637D4A8D3933}" type="presOf" srcId="{2B19069F-5834-4994-B06C-563FCC809EED}" destId="{5F9DC1FF-5EE1-4E5C-ADFF-F3DF8B7827E0}" srcOrd="0" destOrd="0" presId="urn:microsoft.com/office/officeart/2005/8/layout/vList2"/>
    <dgm:cxn modelId="{B43BD3C8-9571-4EC6-ADD4-D6B2842C0679}" type="presOf" srcId="{A3B9FDB2-3967-4225-B798-5EA17485B056}" destId="{39E35E96-21AC-45C3-94A8-CCA384E202A5}" srcOrd="0" destOrd="0" presId="urn:microsoft.com/office/officeart/2005/8/layout/vList2"/>
    <dgm:cxn modelId="{02BAF3D0-4EAA-408E-86C9-814615F6545E}" srcId="{4E68D247-939B-4273-9216-89BEC57B686D}" destId="{9FA42059-8791-4031-BCE9-E3870AD57B38}" srcOrd="7" destOrd="0" parTransId="{909644BE-8D58-4326-8ABD-8165495C8861}" sibTransId="{3CDE7897-ABD4-4BE7-B1C0-8753720EC45C}"/>
    <dgm:cxn modelId="{AA9F40DF-EDBB-48E4-A206-A53C18AF1266}" type="presOf" srcId="{79A97AD2-C0CD-4580-A690-A11BEE550D57}" destId="{FDB879BE-1821-4F96-ACDC-A672F6F13077}" srcOrd="0" destOrd="0" presId="urn:microsoft.com/office/officeart/2005/8/layout/vList2"/>
    <dgm:cxn modelId="{EAE1BBE0-3F3E-4875-BC30-949A90BEA4BF}" srcId="{4E68D247-939B-4273-9216-89BEC57B686D}" destId="{32F31594-DE01-4F02-A47D-835D180C4765}" srcOrd="1" destOrd="0" parTransId="{BB0D21FA-580F-4C2B-A20E-95BC1E7A9DB7}" sibTransId="{D94B9D08-00D0-44FE-AB4F-DA9051C831F8}"/>
    <dgm:cxn modelId="{820005EF-0643-4207-B928-674C2823CAE7}" srcId="{4E68D247-939B-4273-9216-89BEC57B686D}" destId="{3B487BD4-2C1E-4BA8-9AFA-053C2CC70AB0}" srcOrd="3" destOrd="0" parTransId="{498473B4-9F90-4CB7-8240-53A151620E25}" sibTransId="{188772C7-2392-4858-945C-92591F36C17D}"/>
    <dgm:cxn modelId="{29C86BF4-8C49-4130-BED5-E913676F4F48}" type="presOf" srcId="{9FA42059-8791-4031-BCE9-E3870AD57B38}" destId="{D0948E0D-6155-4137-85F5-4C4F85FE337C}" srcOrd="0" destOrd="0" presId="urn:microsoft.com/office/officeart/2005/8/layout/vList2"/>
    <dgm:cxn modelId="{871B37B4-D494-4192-97EB-916379E10E29}" type="presParOf" srcId="{493E2105-A864-4323-8795-4E7697AA57B1}" destId="{584D5B79-4128-417C-BF28-B2001A9F9D3E}" srcOrd="0" destOrd="0" presId="urn:microsoft.com/office/officeart/2005/8/layout/vList2"/>
    <dgm:cxn modelId="{77D87A37-3BAB-43FE-8C5E-BEA577EC6EDE}" type="presParOf" srcId="{493E2105-A864-4323-8795-4E7697AA57B1}" destId="{9BA02FB5-7A2F-42ED-A0C3-1B0A0297D683}" srcOrd="1" destOrd="0" presId="urn:microsoft.com/office/officeart/2005/8/layout/vList2"/>
    <dgm:cxn modelId="{CE74A24D-BDBD-4ABC-B1F9-E5D8F7206406}" type="presParOf" srcId="{493E2105-A864-4323-8795-4E7697AA57B1}" destId="{045AF10F-8979-4E9E-9C69-9F24D625F9B1}" srcOrd="2" destOrd="0" presId="urn:microsoft.com/office/officeart/2005/8/layout/vList2"/>
    <dgm:cxn modelId="{7C5A0B7E-C19C-43BD-9854-6FD80D5DCF44}" type="presParOf" srcId="{493E2105-A864-4323-8795-4E7697AA57B1}" destId="{B1C43992-2DC2-4C90-B9A4-487B16AD3970}" srcOrd="3" destOrd="0" presId="urn:microsoft.com/office/officeart/2005/8/layout/vList2"/>
    <dgm:cxn modelId="{4691906D-E878-4455-B373-4168F9D87A14}" type="presParOf" srcId="{493E2105-A864-4323-8795-4E7697AA57B1}" destId="{39E35E96-21AC-45C3-94A8-CCA384E202A5}" srcOrd="4" destOrd="0" presId="urn:microsoft.com/office/officeart/2005/8/layout/vList2"/>
    <dgm:cxn modelId="{98777127-4520-4BE3-A128-EF1E84981B02}" type="presParOf" srcId="{493E2105-A864-4323-8795-4E7697AA57B1}" destId="{CB581BE5-0FC6-47CC-A1B2-4EAFF28C28D8}" srcOrd="5" destOrd="0" presId="urn:microsoft.com/office/officeart/2005/8/layout/vList2"/>
    <dgm:cxn modelId="{9892EBAE-036C-4679-8456-1D6DCAEACBF9}" type="presParOf" srcId="{493E2105-A864-4323-8795-4E7697AA57B1}" destId="{5262BCC8-0789-46A9-9292-874BB0B78386}" srcOrd="6" destOrd="0" presId="urn:microsoft.com/office/officeart/2005/8/layout/vList2"/>
    <dgm:cxn modelId="{5995695D-CB18-4881-936E-5FDF9FE126F7}" type="presParOf" srcId="{493E2105-A864-4323-8795-4E7697AA57B1}" destId="{341668C5-7F09-4C9D-A041-FCE3A04ED839}" srcOrd="7" destOrd="0" presId="urn:microsoft.com/office/officeart/2005/8/layout/vList2"/>
    <dgm:cxn modelId="{3F0C5858-AE6E-493B-8F95-2D2EBE3360EE}" type="presParOf" srcId="{493E2105-A864-4323-8795-4E7697AA57B1}" destId="{EFE3709B-6E65-417D-BA1D-96AEECFB62B3}" srcOrd="8" destOrd="0" presId="urn:microsoft.com/office/officeart/2005/8/layout/vList2"/>
    <dgm:cxn modelId="{741EDC1A-635B-464C-8BFC-3D3B869F3CA9}" type="presParOf" srcId="{493E2105-A864-4323-8795-4E7697AA57B1}" destId="{7A9516AE-1FB1-430A-8658-158D64C50182}" srcOrd="9" destOrd="0" presId="urn:microsoft.com/office/officeart/2005/8/layout/vList2"/>
    <dgm:cxn modelId="{A97114D5-2084-4840-ABA7-AD5E82E9B982}" type="presParOf" srcId="{493E2105-A864-4323-8795-4E7697AA57B1}" destId="{5F9DC1FF-5EE1-4E5C-ADFF-F3DF8B7827E0}" srcOrd="10" destOrd="0" presId="urn:microsoft.com/office/officeart/2005/8/layout/vList2"/>
    <dgm:cxn modelId="{FF88846F-03C9-43A7-9836-836562E15334}" type="presParOf" srcId="{493E2105-A864-4323-8795-4E7697AA57B1}" destId="{C8AC56EA-288E-4EB3-A06A-FD6A641CEC88}" srcOrd="11" destOrd="0" presId="urn:microsoft.com/office/officeart/2005/8/layout/vList2"/>
    <dgm:cxn modelId="{84D1F2DA-1D8E-4C24-8F08-E837919EF9C4}" type="presParOf" srcId="{493E2105-A864-4323-8795-4E7697AA57B1}" destId="{FDB879BE-1821-4F96-ACDC-A672F6F13077}" srcOrd="12" destOrd="0" presId="urn:microsoft.com/office/officeart/2005/8/layout/vList2"/>
    <dgm:cxn modelId="{81586157-0BAF-4577-B282-88864982B5E5}" type="presParOf" srcId="{493E2105-A864-4323-8795-4E7697AA57B1}" destId="{497579D0-B210-42A3-AD00-05F89A3E9CD3}" srcOrd="13" destOrd="0" presId="urn:microsoft.com/office/officeart/2005/8/layout/vList2"/>
    <dgm:cxn modelId="{E2ED148A-AB16-4F9E-BBBF-D16A1FAFC0C5}" type="presParOf" srcId="{493E2105-A864-4323-8795-4E7697AA57B1}" destId="{D0948E0D-6155-4137-85F5-4C4F85FE337C}" srcOrd="14" destOrd="0" presId="urn:microsoft.com/office/officeart/2005/8/layout/vList2"/>
    <dgm:cxn modelId="{8932F082-65A6-4CBE-868B-3153FD5F230E}" type="presParOf" srcId="{493E2105-A864-4323-8795-4E7697AA57B1}" destId="{D9C59E83-70A3-4410-A9F2-5FD860AEBAE2}" srcOrd="15" destOrd="0" presId="urn:microsoft.com/office/officeart/2005/8/layout/vList2"/>
    <dgm:cxn modelId="{9CC0FCF8-8D6F-4EA8-BDC3-AF594CB4306C}" type="presParOf" srcId="{493E2105-A864-4323-8795-4E7697AA57B1}" destId="{E28231BC-A34E-4243-A2E0-0E271C7B984F}" srcOrd="16" destOrd="0" presId="urn:microsoft.com/office/officeart/2005/8/layout/vList2"/>
    <dgm:cxn modelId="{266C0FB5-6759-49E8-AA30-9B63979576CF}" type="presParOf" srcId="{493E2105-A864-4323-8795-4E7697AA57B1}" destId="{093F4C52-6946-46F8-B285-628547B3498D}" srcOrd="17" destOrd="0" presId="urn:microsoft.com/office/officeart/2005/8/layout/vList2"/>
    <dgm:cxn modelId="{A38E8710-0AB3-4960-8E78-3C108C604E49}" type="presParOf" srcId="{493E2105-A864-4323-8795-4E7697AA57B1}" destId="{8110D158-CE39-4215-922D-97A788280721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91552A-B9D4-4A34-AC01-CBCFF743031A}" type="doc">
      <dgm:prSet loTypeId="urn:microsoft.com/office/officeart/2005/8/layout/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A64F2-4BED-49C0-B5E3-3464FF39BD0F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2000" dirty="0"/>
            <a:t>Once the TSP team is launched, the principal need is to ensure that all team members follow the plan. This includes the following major topics:</a:t>
          </a:r>
        </a:p>
      </dgm:t>
    </dgm:pt>
    <dgm:pt modelId="{C08C574F-EBE1-4205-8C51-1930C0B654EC}" type="parTrans" cxnId="{3480BCB9-0867-4E3A-95BD-258340708A5F}">
      <dgm:prSet/>
      <dgm:spPr/>
      <dgm:t>
        <a:bodyPr/>
        <a:lstStyle/>
        <a:p>
          <a:endParaRPr lang="en-US"/>
        </a:p>
      </dgm:t>
    </dgm:pt>
    <dgm:pt modelId="{225DA0C3-2285-4484-8C7B-460ABB48AFD0}" type="sibTrans" cxnId="{3480BCB9-0867-4E3A-95BD-258340708A5F}">
      <dgm:prSet/>
      <dgm:spPr/>
      <dgm:t>
        <a:bodyPr/>
        <a:lstStyle/>
        <a:p>
          <a:endParaRPr lang="en-US"/>
        </a:p>
      </dgm:t>
    </dgm:pt>
    <dgm:pt modelId="{235D7A61-3D58-4046-B7CB-D13FD8889EEB}">
      <dgm:prSet/>
      <dgm:spPr>
        <a:ln>
          <a:solidFill>
            <a:schemeClr val="accent1"/>
          </a:solidFill>
        </a:ln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b="1" dirty="0"/>
            <a:t>Leading the team</a:t>
          </a:r>
        </a:p>
      </dgm:t>
    </dgm:pt>
    <dgm:pt modelId="{80821D20-179F-4648-993F-80F3E5704AA8}" type="parTrans" cxnId="{7D95DAAF-77AC-4F69-B571-B824C9F6283B}">
      <dgm:prSet/>
      <dgm:spPr/>
      <dgm:t>
        <a:bodyPr/>
        <a:lstStyle/>
        <a:p>
          <a:endParaRPr lang="en-US"/>
        </a:p>
      </dgm:t>
    </dgm:pt>
    <dgm:pt modelId="{497ECC82-8513-401B-A3C6-4F41356E9DFE}" type="sibTrans" cxnId="{7D95DAAF-77AC-4F69-B571-B824C9F6283B}">
      <dgm:prSet/>
      <dgm:spPr/>
      <dgm:t>
        <a:bodyPr/>
        <a:lstStyle/>
        <a:p>
          <a:endParaRPr lang="en-US"/>
        </a:p>
      </dgm:t>
    </dgm:pt>
    <dgm:pt modelId="{27DE6DE5-9016-40D9-B3BF-21F582A13913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Process discipline</a:t>
          </a:r>
        </a:p>
      </dgm:t>
    </dgm:pt>
    <dgm:pt modelId="{F6249706-4B25-47E4-8076-61501A8DAA5B}" type="parTrans" cxnId="{0C7B2248-64EC-4C08-9AC2-4145307D3373}">
      <dgm:prSet/>
      <dgm:spPr/>
      <dgm:t>
        <a:bodyPr/>
        <a:lstStyle/>
        <a:p>
          <a:endParaRPr lang="en-US"/>
        </a:p>
      </dgm:t>
    </dgm:pt>
    <dgm:pt modelId="{5D843355-5DEA-471B-AB71-8FF75A969426}" type="sibTrans" cxnId="{0C7B2248-64EC-4C08-9AC2-4145307D3373}">
      <dgm:prSet/>
      <dgm:spPr/>
      <dgm:t>
        <a:bodyPr/>
        <a:lstStyle/>
        <a:p>
          <a:endParaRPr lang="en-US"/>
        </a:p>
      </dgm:t>
    </dgm:pt>
    <dgm:pt modelId="{DF71A2F5-BD6F-41CC-BBE9-BF08FF901A00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Issue tracking</a:t>
          </a:r>
        </a:p>
      </dgm:t>
    </dgm:pt>
    <dgm:pt modelId="{A191194C-3447-423C-A661-264B52A58885}" type="parTrans" cxnId="{CCF1D188-D83A-4BE3-98AC-C7F66079BC0D}">
      <dgm:prSet/>
      <dgm:spPr/>
      <dgm:t>
        <a:bodyPr/>
        <a:lstStyle/>
        <a:p>
          <a:endParaRPr lang="en-US"/>
        </a:p>
      </dgm:t>
    </dgm:pt>
    <dgm:pt modelId="{1A0F6E61-4F00-437E-BE97-2A7824741D84}" type="sibTrans" cxnId="{CCF1D188-D83A-4BE3-98AC-C7F66079BC0D}">
      <dgm:prSet/>
      <dgm:spPr/>
      <dgm:t>
        <a:bodyPr/>
        <a:lstStyle/>
        <a:p>
          <a:endParaRPr lang="en-US"/>
        </a:p>
      </dgm:t>
    </dgm:pt>
    <dgm:pt modelId="{277E645A-DA79-4888-82A8-469EB77034F4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Rebalancing team workload</a:t>
          </a:r>
        </a:p>
      </dgm:t>
    </dgm:pt>
    <dgm:pt modelId="{B2C8622C-8967-46C8-B728-2E8561B63B12}" type="parTrans" cxnId="{DBD62197-2418-4E2C-8DDB-E4DB9B847C4D}">
      <dgm:prSet/>
      <dgm:spPr/>
      <dgm:t>
        <a:bodyPr/>
        <a:lstStyle/>
        <a:p>
          <a:endParaRPr lang="en-US"/>
        </a:p>
      </dgm:t>
    </dgm:pt>
    <dgm:pt modelId="{C9C5AA63-89F0-407C-964B-44CBF0868A4F}" type="sibTrans" cxnId="{DBD62197-2418-4E2C-8DDB-E4DB9B847C4D}">
      <dgm:prSet/>
      <dgm:spPr/>
      <dgm:t>
        <a:bodyPr/>
        <a:lstStyle/>
        <a:p>
          <a:endParaRPr lang="en-US"/>
        </a:p>
      </dgm:t>
    </dgm:pt>
    <dgm:pt modelId="{BFFC5C16-D85D-4E95-AA32-0E303F4DDB0B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Communication</a:t>
          </a:r>
        </a:p>
      </dgm:t>
    </dgm:pt>
    <dgm:pt modelId="{16B190DE-DBCF-4E7A-A180-5BAFEC4DD728}" type="parTrans" cxnId="{62E30698-71BA-4056-9596-B0CD39737A42}">
      <dgm:prSet/>
      <dgm:spPr/>
      <dgm:t>
        <a:bodyPr/>
        <a:lstStyle/>
        <a:p>
          <a:endParaRPr lang="en-US"/>
        </a:p>
      </dgm:t>
    </dgm:pt>
    <dgm:pt modelId="{35737144-AA1D-41B3-84CE-4308EBEA9B61}" type="sibTrans" cxnId="{62E30698-71BA-4056-9596-B0CD39737A42}">
      <dgm:prSet/>
      <dgm:spPr/>
      <dgm:t>
        <a:bodyPr/>
        <a:lstStyle/>
        <a:p>
          <a:endParaRPr lang="en-US"/>
        </a:p>
      </dgm:t>
    </dgm:pt>
    <dgm:pt modelId="{D4A2D1FB-16D6-4378-8B11-8087C04947AF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Management </a:t>
          </a:r>
          <a:r>
            <a:rPr lang="en-US" b="1" dirty="0"/>
            <a:t>reporting</a:t>
          </a:r>
        </a:p>
      </dgm:t>
    </dgm:pt>
    <dgm:pt modelId="{D8CBB35A-94EB-46A9-90E7-964BBA1AF0EA}" type="parTrans" cxnId="{FB86C6DE-F3DE-4AD3-B17A-38FC247693D4}">
      <dgm:prSet/>
      <dgm:spPr/>
      <dgm:t>
        <a:bodyPr/>
        <a:lstStyle/>
        <a:p>
          <a:endParaRPr lang="en-US"/>
        </a:p>
      </dgm:t>
    </dgm:pt>
    <dgm:pt modelId="{4AEB0E31-FF18-41D7-AFE5-216AC059393C}" type="sibTrans" cxnId="{FB86C6DE-F3DE-4AD3-B17A-38FC247693D4}">
      <dgm:prSet/>
      <dgm:spPr/>
      <dgm:t>
        <a:bodyPr/>
        <a:lstStyle/>
        <a:p>
          <a:endParaRPr lang="en-US"/>
        </a:p>
      </dgm:t>
    </dgm:pt>
    <dgm:pt modelId="{B777F41B-587E-4A3B-8D33-8477A4FBE7D1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Maintaining the plan</a:t>
          </a:r>
        </a:p>
      </dgm:t>
    </dgm:pt>
    <dgm:pt modelId="{57AE7742-6159-4BB2-89C7-E36387DD0C25}" type="parTrans" cxnId="{57555964-1048-4DCF-B126-42756AB1A262}">
      <dgm:prSet/>
      <dgm:spPr/>
      <dgm:t>
        <a:bodyPr/>
        <a:lstStyle/>
        <a:p>
          <a:endParaRPr lang="en-US"/>
        </a:p>
      </dgm:t>
    </dgm:pt>
    <dgm:pt modelId="{FAD47625-24A3-4A48-A62D-EBB637405188}" type="sibTrans" cxnId="{57555964-1048-4DCF-B126-42756AB1A262}">
      <dgm:prSet/>
      <dgm:spPr/>
      <dgm:t>
        <a:bodyPr/>
        <a:lstStyle/>
        <a:p>
          <a:endParaRPr lang="en-US"/>
        </a:p>
      </dgm:t>
    </dgm:pt>
    <dgm:pt modelId="{CE263BBB-AE65-4D7A-8CFE-8F2A696AF2DC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Estimating project completion</a:t>
          </a:r>
        </a:p>
      </dgm:t>
    </dgm:pt>
    <dgm:pt modelId="{2F16799F-71C6-4A99-B73E-71DE418EBADE}" type="parTrans" cxnId="{06C043EE-80A5-4141-9B1D-9E5B9C99981A}">
      <dgm:prSet/>
      <dgm:spPr/>
      <dgm:t>
        <a:bodyPr/>
        <a:lstStyle/>
        <a:p>
          <a:endParaRPr lang="en-US"/>
        </a:p>
      </dgm:t>
    </dgm:pt>
    <dgm:pt modelId="{54F8010C-659D-4D08-BE2D-A60CB585F8C3}" type="sibTrans" cxnId="{06C043EE-80A5-4141-9B1D-9E5B9C99981A}">
      <dgm:prSet/>
      <dgm:spPr/>
      <dgm:t>
        <a:bodyPr/>
        <a:lstStyle/>
        <a:p>
          <a:endParaRPr lang="en-US"/>
        </a:p>
      </dgm:t>
    </dgm:pt>
    <dgm:pt modelId="{8E0B3C50-8909-400E-9106-6ACBB4879C17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Relaunching the project</a:t>
          </a:r>
        </a:p>
      </dgm:t>
    </dgm:pt>
    <dgm:pt modelId="{0289C41D-4C0E-452C-837D-B8EEF6A4435B}" type="parTrans" cxnId="{4C70FCAE-585B-4F35-A3A1-4FEDA802FEAF}">
      <dgm:prSet/>
      <dgm:spPr/>
      <dgm:t>
        <a:bodyPr/>
        <a:lstStyle/>
        <a:p>
          <a:endParaRPr lang="en-US"/>
        </a:p>
      </dgm:t>
    </dgm:pt>
    <dgm:pt modelId="{A469C641-3A86-4654-BA1A-46687E0C8811}" type="sibTrans" cxnId="{4C70FCAE-585B-4F35-A3A1-4FEDA802FEAF}">
      <dgm:prSet/>
      <dgm:spPr/>
      <dgm:t>
        <a:bodyPr/>
        <a:lstStyle/>
        <a:p>
          <a:endParaRPr lang="en-US"/>
        </a:p>
      </dgm:t>
    </dgm:pt>
    <dgm:pt modelId="{7BA48762-69F3-4261-AB3D-41F8BA2FB7CF}">
      <dgm:prSet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/>
            <a:t>TSP quality management</a:t>
          </a:r>
        </a:p>
      </dgm:t>
    </dgm:pt>
    <dgm:pt modelId="{5D3F7EFB-A545-4941-8B36-CA4A2FB6D880}" type="parTrans" cxnId="{B59002C1-097E-456B-A12B-9CE0F5975870}">
      <dgm:prSet/>
      <dgm:spPr/>
      <dgm:t>
        <a:bodyPr/>
        <a:lstStyle/>
        <a:p>
          <a:endParaRPr lang="en-US"/>
        </a:p>
      </dgm:t>
    </dgm:pt>
    <dgm:pt modelId="{1C662EF7-EF22-4D54-A8F6-55238D2C06F3}" type="sibTrans" cxnId="{B59002C1-097E-456B-A12B-9CE0F5975870}">
      <dgm:prSet/>
      <dgm:spPr/>
      <dgm:t>
        <a:bodyPr/>
        <a:lstStyle/>
        <a:p>
          <a:endParaRPr lang="en-US"/>
        </a:p>
      </dgm:t>
    </dgm:pt>
    <dgm:pt modelId="{FF8C6089-824A-4A28-8A0C-4A297614BD1A}" type="pres">
      <dgm:prSet presAssocID="{DB91552A-B9D4-4A34-AC01-CBCFF743031A}" presName="Name0" presStyleCnt="0">
        <dgm:presLayoutVars>
          <dgm:dir/>
          <dgm:animLvl val="lvl"/>
          <dgm:resizeHandles val="exact"/>
        </dgm:presLayoutVars>
      </dgm:prSet>
      <dgm:spPr/>
    </dgm:pt>
    <dgm:pt modelId="{3BAA3564-1336-4DEA-93AD-CD570F37161C}" type="pres">
      <dgm:prSet presAssocID="{167A64F2-4BED-49C0-B5E3-3464FF39BD0F}" presName="boxAndChildren" presStyleCnt="0"/>
      <dgm:spPr/>
    </dgm:pt>
    <dgm:pt modelId="{E28E692B-2D4A-442D-9B7C-D3D3D1D516D5}" type="pres">
      <dgm:prSet presAssocID="{167A64F2-4BED-49C0-B5E3-3464FF39BD0F}" presName="parentTextBox" presStyleLbl="node1" presStyleIdx="0" presStyleCnt="1"/>
      <dgm:spPr/>
    </dgm:pt>
    <dgm:pt modelId="{B49161C0-658D-418B-8115-261AC18B3E53}" type="pres">
      <dgm:prSet presAssocID="{167A64F2-4BED-49C0-B5E3-3464FF39BD0F}" presName="entireBox" presStyleLbl="node1" presStyleIdx="0" presStyleCnt="1" custLinFactNeighborX="-12"/>
      <dgm:spPr/>
    </dgm:pt>
    <dgm:pt modelId="{38B4D74C-F83D-487B-81C1-4AA46748AAF6}" type="pres">
      <dgm:prSet presAssocID="{167A64F2-4BED-49C0-B5E3-3464FF39BD0F}" presName="descendantBox" presStyleCnt="0"/>
      <dgm:spPr/>
    </dgm:pt>
    <dgm:pt modelId="{0BB7182F-C66D-49C4-B7D3-AEBE92FA0A97}" type="pres">
      <dgm:prSet presAssocID="{235D7A61-3D58-4046-B7CB-D13FD8889EEB}" presName="childTextBox" presStyleLbl="fgAccFollowNode1" presStyleIdx="0" presStyleCnt="10" custLinFactNeighborX="-122">
        <dgm:presLayoutVars>
          <dgm:bulletEnabled val="1"/>
        </dgm:presLayoutVars>
      </dgm:prSet>
      <dgm:spPr/>
    </dgm:pt>
    <dgm:pt modelId="{E67A1A18-1175-473A-B0C8-CD34DFD1856E}" type="pres">
      <dgm:prSet presAssocID="{27DE6DE5-9016-40D9-B3BF-21F582A13913}" presName="childTextBox" presStyleLbl="fgAccFollowNode1" presStyleIdx="1" presStyleCnt="10" custLinFactNeighborX="-122">
        <dgm:presLayoutVars>
          <dgm:bulletEnabled val="1"/>
        </dgm:presLayoutVars>
      </dgm:prSet>
      <dgm:spPr/>
    </dgm:pt>
    <dgm:pt modelId="{7C1CE1A3-BBD9-4120-879B-2B74DD969397}" type="pres">
      <dgm:prSet presAssocID="{DF71A2F5-BD6F-41CC-BBE9-BF08FF901A00}" presName="childTextBox" presStyleLbl="fgAccFollowNode1" presStyleIdx="2" presStyleCnt="10" custLinFactNeighborX="-122">
        <dgm:presLayoutVars>
          <dgm:bulletEnabled val="1"/>
        </dgm:presLayoutVars>
      </dgm:prSet>
      <dgm:spPr/>
    </dgm:pt>
    <dgm:pt modelId="{75B0ABE9-8F18-4AC5-AD37-F4A8C6182462}" type="pres">
      <dgm:prSet presAssocID="{277E645A-DA79-4888-82A8-469EB77034F4}" presName="childTextBox" presStyleLbl="fgAccFollowNode1" presStyleIdx="3" presStyleCnt="10" custLinFactNeighborX="-122">
        <dgm:presLayoutVars>
          <dgm:bulletEnabled val="1"/>
        </dgm:presLayoutVars>
      </dgm:prSet>
      <dgm:spPr/>
    </dgm:pt>
    <dgm:pt modelId="{3C49CF8D-7DE1-4CE2-905C-73C73F4980F8}" type="pres">
      <dgm:prSet presAssocID="{BFFC5C16-D85D-4E95-AA32-0E303F4DDB0B}" presName="childTextBox" presStyleLbl="fgAccFollowNode1" presStyleIdx="4" presStyleCnt="10" custLinFactNeighborX="-122">
        <dgm:presLayoutVars>
          <dgm:bulletEnabled val="1"/>
        </dgm:presLayoutVars>
      </dgm:prSet>
      <dgm:spPr/>
    </dgm:pt>
    <dgm:pt modelId="{0ABCE52A-1DFB-44B7-8D68-1A6DB04ED761}" type="pres">
      <dgm:prSet presAssocID="{D4A2D1FB-16D6-4378-8B11-8087C04947AF}" presName="childTextBox" presStyleLbl="fgAccFollowNode1" presStyleIdx="5" presStyleCnt="10" custLinFactNeighborX="-122">
        <dgm:presLayoutVars>
          <dgm:bulletEnabled val="1"/>
        </dgm:presLayoutVars>
      </dgm:prSet>
      <dgm:spPr/>
    </dgm:pt>
    <dgm:pt modelId="{36BD111F-2D82-420B-90FD-83165E504BF2}" type="pres">
      <dgm:prSet presAssocID="{B777F41B-587E-4A3B-8D33-8477A4FBE7D1}" presName="childTextBox" presStyleLbl="fgAccFollowNode1" presStyleIdx="6" presStyleCnt="10" custLinFactNeighborX="-122">
        <dgm:presLayoutVars>
          <dgm:bulletEnabled val="1"/>
        </dgm:presLayoutVars>
      </dgm:prSet>
      <dgm:spPr/>
    </dgm:pt>
    <dgm:pt modelId="{C2EDA1A9-87E2-4A3B-A98D-EE46A7003995}" type="pres">
      <dgm:prSet presAssocID="{CE263BBB-AE65-4D7A-8CFE-8F2A696AF2DC}" presName="childTextBox" presStyleLbl="fgAccFollowNode1" presStyleIdx="7" presStyleCnt="10" custLinFactNeighborX="-122">
        <dgm:presLayoutVars>
          <dgm:bulletEnabled val="1"/>
        </dgm:presLayoutVars>
      </dgm:prSet>
      <dgm:spPr/>
    </dgm:pt>
    <dgm:pt modelId="{D5AA8B88-D613-4126-9866-2E71318081BA}" type="pres">
      <dgm:prSet presAssocID="{8E0B3C50-8909-400E-9106-6ACBB4879C17}" presName="childTextBox" presStyleLbl="fgAccFollowNode1" presStyleIdx="8" presStyleCnt="10" custLinFactNeighborX="-122">
        <dgm:presLayoutVars>
          <dgm:bulletEnabled val="1"/>
        </dgm:presLayoutVars>
      </dgm:prSet>
      <dgm:spPr/>
    </dgm:pt>
    <dgm:pt modelId="{B481341D-B711-401E-AE9C-81DF850DCB8D}" type="pres">
      <dgm:prSet presAssocID="{7BA48762-69F3-4261-AB3D-41F8BA2FB7CF}" presName="childTextBox" presStyleLbl="fgAccFollowNode1" presStyleIdx="9" presStyleCnt="10" custLinFactNeighborX="-122">
        <dgm:presLayoutVars>
          <dgm:bulletEnabled val="1"/>
        </dgm:presLayoutVars>
      </dgm:prSet>
      <dgm:spPr/>
    </dgm:pt>
  </dgm:ptLst>
  <dgm:cxnLst>
    <dgm:cxn modelId="{7E97D117-0F91-42CB-9D31-F30F272F8EB8}" type="presOf" srcId="{DF71A2F5-BD6F-41CC-BBE9-BF08FF901A00}" destId="{7C1CE1A3-BBD9-4120-879B-2B74DD969397}" srcOrd="0" destOrd="0" presId="urn:microsoft.com/office/officeart/2005/8/layout/process4"/>
    <dgm:cxn modelId="{EC50883B-AD81-438C-BEAC-EB81BDD8685F}" type="presOf" srcId="{167A64F2-4BED-49C0-B5E3-3464FF39BD0F}" destId="{B49161C0-658D-418B-8115-261AC18B3E53}" srcOrd="1" destOrd="0" presId="urn:microsoft.com/office/officeart/2005/8/layout/process4"/>
    <dgm:cxn modelId="{57555964-1048-4DCF-B126-42756AB1A262}" srcId="{167A64F2-4BED-49C0-B5E3-3464FF39BD0F}" destId="{B777F41B-587E-4A3B-8D33-8477A4FBE7D1}" srcOrd="6" destOrd="0" parTransId="{57AE7742-6159-4BB2-89C7-E36387DD0C25}" sibTransId="{FAD47625-24A3-4A48-A62D-EBB637405188}"/>
    <dgm:cxn modelId="{2DFD6746-5F1D-4986-A731-630D6CF39868}" type="presOf" srcId="{277E645A-DA79-4888-82A8-469EB77034F4}" destId="{75B0ABE9-8F18-4AC5-AD37-F4A8C6182462}" srcOrd="0" destOrd="0" presId="urn:microsoft.com/office/officeart/2005/8/layout/process4"/>
    <dgm:cxn modelId="{66D8E967-C02C-4BB6-BAE5-EDD435A59B3E}" type="presOf" srcId="{DB91552A-B9D4-4A34-AC01-CBCFF743031A}" destId="{FF8C6089-824A-4A28-8A0C-4A297614BD1A}" srcOrd="0" destOrd="0" presId="urn:microsoft.com/office/officeart/2005/8/layout/process4"/>
    <dgm:cxn modelId="{0C7B2248-64EC-4C08-9AC2-4145307D3373}" srcId="{167A64F2-4BED-49C0-B5E3-3464FF39BD0F}" destId="{27DE6DE5-9016-40D9-B3BF-21F582A13913}" srcOrd="1" destOrd="0" parTransId="{F6249706-4B25-47E4-8076-61501A8DAA5B}" sibTransId="{5D843355-5DEA-471B-AB71-8FF75A969426}"/>
    <dgm:cxn modelId="{422EE97C-2F74-4AD3-B467-D9D4E6575229}" type="presOf" srcId="{D4A2D1FB-16D6-4378-8B11-8087C04947AF}" destId="{0ABCE52A-1DFB-44B7-8D68-1A6DB04ED761}" srcOrd="0" destOrd="0" presId="urn:microsoft.com/office/officeart/2005/8/layout/process4"/>
    <dgm:cxn modelId="{CCF1D188-D83A-4BE3-98AC-C7F66079BC0D}" srcId="{167A64F2-4BED-49C0-B5E3-3464FF39BD0F}" destId="{DF71A2F5-BD6F-41CC-BBE9-BF08FF901A00}" srcOrd="2" destOrd="0" parTransId="{A191194C-3447-423C-A661-264B52A58885}" sibTransId="{1A0F6E61-4F00-437E-BE97-2A7824741D84}"/>
    <dgm:cxn modelId="{F8EBA68E-4EC2-4BD4-ACD2-D0E9305989F3}" type="presOf" srcId="{235D7A61-3D58-4046-B7CB-D13FD8889EEB}" destId="{0BB7182F-C66D-49C4-B7D3-AEBE92FA0A97}" srcOrd="0" destOrd="0" presId="urn:microsoft.com/office/officeart/2005/8/layout/process4"/>
    <dgm:cxn modelId="{DBD62197-2418-4E2C-8DDB-E4DB9B847C4D}" srcId="{167A64F2-4BED-49C0-B5E3-3464FF39BD0F}" destId="{277E645A-DA79-4888-82A8-469EB77034F4}" srcOrd="3" destOrd="0" parTransId="{B2C8622C-8967-46C8-B728-2E8561B63B12}" sibTransId="{C9C5AA63-89F0-407C-964B-44CBF0868A4F}"/>
    <dgm:cxn modelId="{62E30698-71BA-4056-9596-B0CD39737A42}" srcId="{167A64F2-4BED-49C0-B5E3-3464FF39BD0F}" destId="{BFFC5C16-D85D-4E95-AA32-0E303F4DDB0B}" srcOrd="4" destOrd="0" parTransId="{16B190DE-DBCF-4E7A-A180-5BAFEC4DD728}" sibTransId="{35737144-AA1D-41B3-84CE-4308EBEA9B61}"/>
    <dgm:cxn modelId="{8E8552A8-68D6-40AB-8EE0-06FD473AF9AF}" type="presOf" srcId="{167A64F2-4BED-49C0-B5E3-3464FF39BD0F}" destId="{E28E692B-2D4A-442D-9B7C-D3D3D1D516D5}" srcOrd="0" destOrd="0" presId="urn:microsoft.com/office/officeart/2005/8/layout/process4"/>
    <dgm:cxn modelId="{4C70FCAE-585B-4F35-A3A1-4FEDA802FEAF}" srcId="{167A64F2-4BED-49C0-B5E3-3464FF39BD0F}" destId="{8E0B3C50-8909-400E-9106-6ACBB4879C17}" srcOrd="8" destOrd="0" parTransId="{0289C41D-4C0E-452C-837D-B8EEF6A4435B}" sibTransId="{A469C641-3A86-4654-BA1A-46687E0C8811}"/>
    <dgm:cxn modelId="{3FEC53AF-ADF7-46B4-9DDB-02AB4B160BE6}" type="presOf" srcId="{CE263BBB-AE65-4D7A-8CFE-8F2A696AF2DC}" destId="{C2EDA1A9-87E2-4A3B-A98D-EE46A7003995}" srcOrd="0" destOrd="0" presId="urn:microsoft.com/office/officeart/2005/8/layout/process4"/>
    <dgm:cxn modelId="{7D95DAAF-77AC-4F69-B571-B824C9F6283B}" srcId="{167A64F2-4BED-49C0-B5E3-3464FF39BD0F}" destId="{235D7A61-3D58-4046-B7CB-D13FD8889EEB}" srcOrd="0" destOrd="0" parTransId="{80821D20-179F-4648-993F-80F3E5704AA8}" sibTransId="{497ECC82-8513-401B-A3C6-4F41356E9DFE}"/>
    <dgm:cxn modelId="{3A4C50B2-A897-414F-BD43-D83754297193}" type="presOf" srcId="{B777F41B-587E-4A3B-8D33-8477A4FBE7D1}" destId="{36BD111F-2D82-420B-90FD-83165E504BF2}" srcOrd="0" destOrd="0" presId="urn:microsoft.com/office/officeart/2005/8/layout/process4"/>
    <dgm:cxn modelId="{3480BCB9-0867-4E3A-95BD-258340708A5F}" srcId="{DB91552A-B9D4-4A34-AC01-CBCFF743031A}" destId="{167A64F2-4BED-49C0-B5E3-3464FF39BD0F}" srcOrd="0" destOrd="0" parTransId="{C08C574F-EBE1-4205-8C51-1930C0B654EC}" sibTransId="{225DA0C3-2285-4484-8C7B-460ABB48AFD0}"/>
    <dgm:cxn modelId="{87D2C5BE-CCB7-4E1F-B1B3-B6ADCA93DC5C}" type="presOf" srcId="{BFFC5C16-D85D-4E95-AA32-0E303F4DDB0B}" destId="{3C49CF8D-7DE1-4CE2-905C-73C73F4980F8}" srcOrd="0" destOrd="0" presId="urn:microsoft.com/office/officeart/2005/8/layout/process4"/>
    <dgm:cxn modelId="{B59002C1-097E-456B-A12B-9CE0F5975870}" srcId="{167A64F2-4BED-49C0-B5E3-3464FF39BD0F}" destId="{7BA48762-69F3-4261-AB3D-41F8BA2FB7CF}" srcOrd="9" destOrd="0" parTransId="{5D3F7EFB-A545-4941-8B36-CA4A2FB6D880}" sibTransId="{1C662EF7-EF22-4D54-A8F6-55238D2C06F3}"/>
    <dgm:cxn modelId="{FB86C6DE-F3DE-4AD3-B17A-38FC247693D4}" srcId="{167A64F2-4BED-49C0-B5E3-3464FF39BD0F}" destId="{D4A2D1FB-16D6-4378-8B11-8087C04947AF}" srcOrd="5" destOrd="0" parTransId="{D8CBB35A-94EB-46A9-90E7-964BBA1AF0EA}" sibTransId="{4AEB0E31-FF18-41D7-AFE5-216AC059393C}"/>
    <dgm:cxn modelId="{610514E0-160F-49BE-8792-081A469E3853}" type="presOf" srcId="{8E0B3C50-8909-400E-9106-6ACBB4879C17}" destId="{D5AA8B88-D613-4126-9866-2E71318081BA}" srcOrd="0" destOrd="0" presId="urn:microsoft.com/office/officeart/2005/8/layout/process4"/>
    <dgm:cxn modelId="{06C043EE-80A5-4141-9B1D-9E5B9C99981A}" srcId="{167A64F2-4BED-49C0-B5E3-3464FF39BD0F}" destId="{CE263BBB-AE65-4D7A-8CFE-8F2A696AF2DC}" srcOrd="7" destOrd="0" parTransId="{2F16799F-71C6-4A99-B73E-71DE418EBADE}" sibTransId="{54F8010C-659D-4D08-BE2D-A60CB585F8C3}"/>
    <dgm:cxn modelId="{319C74F7-90A0-4F46-9941-3A673ED954AE}" type="presOf" srcId="{7BA48762-69F3-4261-AB3D-41F8BA2FB7CF}" destId="{B481341D-B711-401E-AE9C-81DF850DCB8D}" srcOrd="0" destOrd="0" presId="urn:microsoft.com/office/officeart/2005/8/layout/process4"/>
    <dgm:cxn modelId="{83DF16FD-0C29-441C-B868-77349BE731DE}" type="presOf" srcId="{27DE6DE5-9016-40D9-B3BF-21F582A13913}" destId="{E67A1A18-1175-473A-B0C8-CD34DFD1856E}" srcOrd="0" destOrd="0" presId="urn:microsoft.com/office/officeart/2005/8/layout/process4"/>
    <dgm:cxn modelId="{D78A5204-FEE5-4BDF-88E9-9B68D6263DF6}" type="presParOf" srcId="{FF8C6089-824A-4A28-8A0C-4A297614BD1A}" destId="{3BAA3564-1336-4DEA-93AD-CD570F37161C}" srcOrd="0" destOrd="0" presId="urn:microsoft.com/office/officeart/2005/8/layout/process4"/>
    <dgm:cxn modelId="{EF0FD488-C8A7-4F79-AFCA-413492F94F81}" type="presParOf" srcId="{3BAA3564-1336-4DEA-93AD-CD570F37161C}" destId="{E28E692B-2D4A-442D-9B7C-D3D3D1D516D5}" srcOrd="0" destOrd="0" presId="urn:microsoft.com/office/officeart/2005/8/layout/process4"/>
    <dgm:cxn modelId="{96577267-03DA-45A1-9F12-57A106C6E2A8}" type="presParOf" srcId="{3BAA3564-1336-4DEA-93AD-CD570F37161C}" destId="{B49161C0-658D-418B-8115-261AC18B3E53}" srcOrd="1" destOrd="0" presId="urn:microsoft.com/office/officeart/2005/8/layout/process4"/>
    <dgm:cxn modelId="{B3557BDE-63D0-4B8A-9C83-C064AB860991}" type="presParOf" srcId="{3BAA3564-1336-4DEA-93AD-CD570F37161C}" destId="{38B4D74C-F83D-487B-81C1-4AA46748AAF6}" srcOrd="2" destOrd="0" presId="urn:microsoft.com/office/officeart/2005/8/layout/process4"/>
    <dgm:cxn modelId="{B266BD98-93B1-4E4D-A5BB-B7E261677238}" type="presParOf" srcId="{38B4D74C-F83D-487B-81C1-4AA46748AAF6}" destId="{0BB7182F-C66D-49C4-B7D3-AEBE92FA0A97}" srcOrd="0" destOrd="0" presId="urn:microsoft.com/office/officeart/2005/8/layout/process4"/>
    <dgm:cxn modelId="{C031EA7F-FFF0-4E8E-8648-501DBD0DDDD5}" type="presParOf" srcId="{38B4D74C-F83D-487B-81C1-4AA46748AAF6}" destId="{E67A1A18-1175-473A-B0C8-CD34DFD1856E}" srcOrd="1" destOrd="0" presId="urn:microsoft.com/office/officeart/2005/8/layout/process4"/>
    <dgm:cxn modelId="{ED6A6F5B-D14E-4AE1-B27C-0F1E6FCB2F9C}" type="presParOf" srcId="{38B4D74C-F83D-487B-81C1-4AA46748AAF6}" destId="{7C1CE1A3-BBD9-4120-879B-2B74DD969397}" srcOrd="2" destOrd="0" presId="urn:microsoft.com/office/officeart/2005/8/layout/process4"/>
    <dgm:cxn modelId="{A7449E95-FF9D-4C40-8358-10E2B50B353A}" type="presParOf" srcId="{38B4D74C-F83D-487B-81C1-4AA46748AAF6}" destId="{75B0ABE9-8F18-4AC5-AD37-F4A8C6182462}" srcOrd="3" destOrd="0" presId="urn:microsoft.com/office/officeart/2005/8/layout/process4"/>
    <dgm:cxn modelId="{DAED014B-E046-487D-9B30-3AF7516472B0}" type="presParOf" srcId="{38B4D74C-F83D-487B-81C1-4AA46748AAF6}" destId="{3C49CF8D-7DE1-4CE2-905C-73C73F4980F8}" srcOrd="4" destOrd="0" presId="urn:microsoft.com/office/officeart/2005/8/layout/process4"/>
    <dgm:cxn modelId="{33E9D3E7-97B6-4446-B6BF-CB2CC1FF3E3C}" type="presParOf" srcId="{38B4D74C-F83D-487B-81C1-4AA46748AAF6}" destId="{0ABCE52A-1DFB-44B7-8D68-1A6DB04ED761}" srcOrd="5" destOrd="0" presId="urn:microsoft.com/office/officeart/2005/8/layout/process4"/>
    <dgm:cxn modelId="{3EF50D6B-F57B-41A5-84AF-6A638FA225C1}" type="presParOf" srcId="{38B4D74C-F83D-487B-81C1-4AA46748AAF6}" destId="{36BD111F-2D82-420B-90FD-83165E504BF2}" srcOrd="6" destOrd="0" presId="urn:microsoft.com/office/officeart/2005/8/layout/process4"/>
    <dgm:cxn modelId="{41CE3B93-FF67-454D-A90D-89083F1E0DC6}" type="presParOf" srcId="{38B4D74C-F83D-487B-81C1-4AA46748AAF6}" destId="{C2EDA1A9-87E2-4A3B-A98D-EE46A7003995}" srcOrd="7" destOrd="0" presId="urn:microsoft.com/office/officeart/2005/8/layout/process4"/>
    <dgm:cxn modelId="{7E467A97-D6EB-4655-B115-7DC50CB29772}" type="presParOf" srcId="{38B4D74C-F83D-487B-81C1-4AA46748AAF6}" destId="{D5AA8B88-D613-4126-9866-2E71318081BA}" srcOrd="8" destOrd="0" presId="urn:microsoft.com/office/officeart/2005/8/layout/process4"/>
    <dgm:cxn modelId="{22F5A4C3-24F4-48C0-A0C0-47C23DC49D43}" type="presParOf" srcId="{38B4D74C-F83D-487B-81C1-4AA46748AAF6}" destId="{B481341D-B711-401E-AE9C-81DF850DCB8D}" srcOrd="9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F3A275-307F-4D29-B181-FB4B5E3C7EE0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BD9152-BCF7-4277-A4E1-D8B3C72FDA4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/>
            <a:t>Guides team members</a:t>
          </a:r>
          <a:endParaRPr lang="en-US" sz="1200" b="1"/>
        </a:p>
      </dgm:t>
    </dgm:pt>
    <dgm:pt modelId="{546947B3-34DD-4109-9AC5-638AFAE04068}" type="parTrans" cxnId="{FB6402AE-D27D-4881-A657-85F027185852}">
      <dgm:prSet/>
      <dgm:spPr/>
      <dgm:t>
        <a:bodyPr/>
        <a:lstStyle/>
        <a:p>
          <a:endParaRPr lang="en-US" sz="2000" b="1"/>
        </a:p>
      </dgm:t>
    </dgm:pt>
    <dgm:pt modelId="{A4482748-6454-434A-8454-0A2CE13FDE04}" type="sibTrans" cxnId="{FB6402AE-D27D-4881-A657-85F027185852}">
      <dgm:prSet/>
      <dgm:spPr/>
      <dgm:t>
        <a:bodyPr/>
        <a:lstStyle/>
        <a:p>
          <a:endParaRPr lang="en-US" sz="2000" b="1"/>
        </a:p>
      </dgm:t>
    </dgm:pt>
    <dgm:pt modelId="{058D5CAA-E78F-4F80-B5B9-C9F587F49F1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/>
            <a:t>Handles customer issues</a:t>
          </a:r>
          <a:endParaRPr lang="en-US" sz="1200" b="1"/>
        </a:p>
      </dgm:t>
    </dgm:pt>
    <dgm:pt modelId="{01A14A37-15C5-43F3-AA82-65120DEB594A}" type="parTrans" cxnId="{B0A32B4C-B1E2-4224-8B4E-BEDB9723534F}">
      <dgm:prSet/>
      <dgm:spPr/>
      <dgm:t>
        <a:bodyPr/>
        <a:lstStyle/>
        <a:p>
          <a:endParaRPr lang="en-US" sz="2000" b="1"/>
        </a:p>
      </dgm:t>
    </dgm:pt>
    <dgm:pt modelId="{E12F8943-27F1-4494-9996-DB5F20CCD2FD}" type="sibTrans" cxnId="{B0A32B4C-B1E2-4224-8B4E-BEDB9723534F}">
      <dgm:prSet/>
      <dgm:spPr/>
      <dgm:t>
        <a:bodyPr/>
        <a:lstStyle/>
        <a:p>
          <a:endParaRPr lang="en-US" sz="2000" b="1"/>
        </a:p>
      </dgm:t>
    </dgm:pt>
    <dgm:pt modelId="{BBB0ABB9-5F58-4A74-8422-6B3601F43B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/>
            <a:t>Deals with management</a:t>
          </a:r>
          <a:endParaRPr lang="en-US" sz="1200" b="1"/>
        </a:p>
      </dgm:t>
    </dgm:pt>
    <dgm:pt modelId="{80C631BA-2618-4AA6-8DDB-BBD7E809542F}" type="parTrans" cxnId="{C8695ACB-4D77-496A-A300-C5EDA0CCB1B1}">
      <dgm:prSet/>
      <dgm:spPr/>
      <dgm:t>
        <a:bodyPr/>
        <a:lstStyle/>
        <a:p>
          <a:endParaRPr lang="en-US" sz="2000" b="1"/>
        </a:p>
      </dgm:t>
    </dgm:pt>
    <dgm:pt modelId="{804D7D16-2D66-4437-A4F4-E1ABA5BF0B28}" type="sibTrans" cxnId="{C8695ACB-4D77-496A-A300-C5EDA0CCB1B1}">
      <dgm:prSet/>
      <dgm:spPr/>
      <dgm:t>
        <a:bodyPr/>
        <a:lstStyle/>
        <a:p>
          <a:endParaRPr lang="en-US" sz="2000" b="1"/>
        </a:p>
      </dgm:t>
    </dgm:pt>
    <dgm:pt modelId="{4C93F467-3D44-40D6-89B5-E7F199A1928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/>
            <a:t>Directs work, protects team resources, resolves team issues, conduct team meetings, etc</a:t>
          </a:r>
          <a:endParaRPr lang="en-US" sz="1200" b="1"/>
        </a:p>
      </dgm:t>
    </dgm:pt>
    <dgm:pt modelId="{0A7191EE-32B5-4927-8B15-55EEBDDB6CF6}" type="parTrans" cxnId="{BB7B4E02-BD2F-45D2-9787-AF3176603F10}">
      <dgm:prSet/>
      <dgm:spPr/>
      <dgm:t>
        <a:bodyPr/>
        <a:lstStyle/>
        <a:p>
          <a:endParaRPr lang="en-US" sz="2000" b="1"/>
        </a:p>
      </dgm:t>
    </dgm:pt>
    <dgm:pt modelId="{3CD2C96A-71DD-4631-AC8A-75CED1A83616}" type="sibTrans" cxnId="{BB7B4E02-BD2F-45D2-9787-AF3176603F10}">
      <dgm:prSet/>
      <dgm:spPr/>
      <dgm:t>
        <a:bodyPr/>
        <a:lstStyle/>
        <a:p>
          <a:endParaRPr lang="en-US" sz="2000" b="1"/>
        </a:p>
      </dgm:t>
    </dgm:pt>
    <dgm:pt modelId="{91BAD68C-6BB0-4F6D-8383-A78BEFA6EE7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/>
            <a:t>Maintains the teams motivation and energy and ensures that it is fully effective in doing its work </a:t>
          </a:r>
          <a:endParaRPr lang="en-US" sz="1200" b="1"/>
        </a:p>
      </dgm:t>
    </dgm:pt>
    <dgm:pt modelId="{3BBE3F6D-DA1A-42A7-8D64-692AAFA99524}" type="parTrans" cxnId="{EE8F9B05-B342-483F-9D46-6349332351C1}">
      <dgm:prSet/>
      <dgm:spPr/>
      <dgm:t>
        <a:bodyPr/>
        <a:lstStyle/>
        <a:p>
          <a:endParaRPr lang="en-US" sz="2000" b="1"/>
        </a:p>
      </dgm:t>
    </dgm:pt>
    <dgm:pt modelId="{CBE8C922-0D1B-4BBF-8121-9014B4CA2272}" type="sibTrans" cxnId="{EE8F9B05-B342-483F-9D46-6349332351C1}">
      <dgm:prSet/>
      <dgm:spPr/>
      <dgm:t>
        <a:bodyPr/>
        <a:lstStyle/>
        <a:p>
          <a:endParaRPr lang="en-US" sz="2000" b="1"/>
        </a:p>
      </dgm:t>
    </dgm:pt>
    <dgm:pt modelId="{784715D5-A305-4793-9534-8AA4CFFFDA1E}" type="pres">
      <dgm:prSet presAssocID="{18F3A275-307F-4D29-B181-FB4B5E3C7EE0}" presName="root" presStyleCnt="0">
        <dgm:presLayoutVars>
          <dgm:dir/>
          <dgm:resizeHandles val="exact"/>
        </dgm:presLayoutVars>
      </dgm:prSet>
      <dgm:spPr/>
    </dgm:pt>
    <dgm:pt modelId="{D0F21E4D-5E93-4575-9D9D-42C9706FCDC8}" type="pres">
      <dgm:prSet presAssocID="{B9BD9152-BCF7-4277-A4E1-D8B3C72FDA42}" presName="compNode" presStyleCnt="0"/>
      <dgm:spPr/>
    </dgm:pt>
    <dgm:pt modelId="{9D9C5C29-75C2-4222-9CEB-033889D7B664}" type="pres">
      <dgm:prSet presAssocID="{B9BD9152-BCF7-4277-A4E1-D8B3C72FDA42}" presName="iconBgRect" presStyleLbl="bgShp" presStyleIdx="0" presStyleCnt="5"/>
      <dgm:spPr/>
    </dgm:pt>
    <dgm:pt modelId="{2AE2E7F4-559E-4BC4-9E42-DE44D804DD3E}" type="pres">
      <dgm:prSet presAssocID="{B9BD9152-BCF7-4277-A4E1-D8B3C72FDA4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F8BDC6F-B3BE-4C33-A3E2-1A085CE5E4CB}" type="pres">
      <dgm:prSet presAssocID="{B9BD9152-BCF7-4277-A4E1-D8B3C72FDA42}" presName="spaceRect" presStyleCnt="0"/>
      <dgm:spPr/>
    </dgm:pt>
    <dgm:pt modelId="{5FEE0E12-2F54-4946-AFB2-4CE4F0478A5A}" type="pres">
      <dgm:prSet presAssocID="{B9BD9152-BCF7-4277-A4E1-D8B3C72FDA42}" presName="textRect" presStyleLbl="revTx" presStyleIdx="0" presStyleCnt="5">
        <dgm:presLayoutVars>
          <dgm:chMax val="1"/>
          <dgm:chPref val="1"/>
        </dgm:presLayoutVars>
      </dgm:prSet>
      <dgm:spPr/>
    </dgm:pt>
    <dgm:pt modelId="{F2B48D7E-A82F-4B7F-B8CE-F6B902A4F64B}" type="pres">
      <dgm:prSet presAssocID="{A4482748-6454-434A-8454-0A2CE13FDE04}" presName="sibTrans" presStyleCnt="0"/>
      <dgm:spPr/>
    </dgm:pt>
    <dgm:pt modelId="{1E828F1F-16D9-4E82-9369-489A408B8F16}" type="pres">
      <dgm:prSet presAssocID="{058D5CAA-E78F-4F80-B5B9-C9F587F49F12}" presName="compNode" presStyleCnt="0"/>
      <dgm:spPr/>
    </dgm:pt>
    <dgm:pt modelId="{6667DA98-279F-4D9A-8F15-5BE157C3BD63}" type="pres">
      <dgm:prSet presAssocID="{058D5CAA-E78F-4F80-B5B9-C9F587F49F12}" presName="iconBgRect" presStyleLbl="bgShp" presStyleIdx="1" presStyleCnt="5"/>
      <dgm:spPr/>
    </dgm:pt>
    <dgm:pt modelId="{0ED8486D-4A6B-4E8B-888C-75D347299C18}" type="pres">
      <dgm:prSet presAssocID="{058D5CAA-E78F-4F80-B5B9-C9F587F49F1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F7A1613-4213-40AD-B739-0C12C79BFB7F}" type="pres">
      <dgm:prSet presAssocID="{058D5CAA-E78F-4F80-B5B9-C9F587F49F12}" presName="spaceRect" presStyleCnt="0"/>
      <dgm:spPr/>
    </dgm:pt>
    <dgm:pt modelId="{67131DEC-C691-4EE9-9944-E0A5DBBECCC5}" type="pres">
      <dgm:prSet presAssocID="{058D5CAA-E78F-4F80-B5B9-C9F587F49F12}" presName="textRect" presStyleLbl="revTx" presStyleIdx="1" presStyleCnt="5">
        <dgm:presLayoutVars>
          <dgm:chMax val="1"/>
          <dgm:chPref val="1"/>
        </dgm:presLayoutVars>
      </dgm:prSet>
      <dgm:spPr/>
    </dgm:pt>
    <dgm:pt modelId="{C43C000B-FD6D-4368-A48F-D8C3F6C8376D}" type="pres">
      <dgm:prSet presAssocID="{E12F8943-27F1-4494-9996-DB5F20CCD2FD}" presName="sibTrans" presStyleCnt="0"/>
      <dgm:spPr/>
    </dgm:pt>
    <dgm:pt modelId="{4D570AD3-EB64-4F3F-A247-A002AA778477}" type="pres">
      <dgm:prSet presAssocID="{BBB0ABB9-5F58-4A74-8422-6B3601F43BF2}" presName="compNode" presStyleCnt="0"/>
      <dgm:spPr/>
    </dgm:pt>
    <dgm:pt modelId="{55B4C1C2-42AB-4080-A2D4-243E7AEF5F09}" type="pres">
      <dgm:prSet presAssocID="{BBB0ABB9-5F58-4A74-8422-6B3601F43BF2}" presName="iconBgRect" presStyleLbl="bgShp" presStyleIdx="2" presStyleCnt="5"/>
      <dgm:spPr/>
    </dgm:pt>
    <dgm:pt modelId="{3EE82076-4B22-4485-A8B4-4A19C2E103DD}" type="pres">
      <dgm:prSet presAssocID="{BBB0ABB9-5F58-4A74-8422-6B3601F43B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F6E8CE3-7CB3-4A48-BE0D-91C5E7C455EE}" type="pres">
      <dgm:prSet presAssocID="{BBB0ABB9-5F58-4A74-8422-6B3601F43BF2}" presName="spaceRect" presStyleCnt="0"/>
      <dgm:spPr/>
    </dgm:pt>
    <dgm:pt modelId="{9B712E96-8F03-4332-BE8F-39460F923911}" type="pres">
      <dgm:prSet presAssocID="{BBB0ABB9-5F58-4A74-8422-6B3601F43BF2}" presName="textRect" presStyleLbl="revTx" presStyleIdx="2" presStyleCnt="5">
        <dgm:presLayoutVars>
          <dgm:chMax val="1"/>
          <dgm:chPref val="1"/>
        </dgm:presLayoutVars>
      </dgm:prSet>
      <dgm:spPr/>
    </dgm:pt>
    <dgm:pt modelId="{7EF1C5BE-6574-4A86-B6B9-784A032BBEAE}" type="pres">
      <dgm:prSet presAssocID="{804D7D16-2D66-4437-A4F4-E1ABA5BF0B28}" presName="sibTrans" presStyleCnt="0"/>
      <dgm:spPr/>
    </dgm:pt>
    <dgm:pt modelId="{A3522BCF-5C31-493B-A569-EF97CA51A078}" type="pres">
      <dgm:prSet presAssocID="{4C93F467-3D44-40D6-89B5-E7F199A19289}" presName="compNode" presStyleCnt="0"/>
      <dgm:spPr/>
    </dgm:pt>
    <dgm:pt modelId="{5BBD0233-E5FE-4608-9837-5F22ECC829F0}" type="pres">
      <dgm:prSet presAssocID="{4C93F467-3D44-40D6-89B5-E7F199A19289}" presName="iconBgRect" presStyleLbl="bgShp" presStyleIdx="3" presStyleCnt="5"/>
      <dgm:spPr/>
    </dgm:pt>
    <dgm:pt modelId="{D9A1F4F3-FF19-4C0C-9A9D-C9967B89D51F}" type="pres">
      <dgm:prSet presAssocID="{4C93F467-3D44-40D6-89B5-E7F199A192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25B06FE-8862-41C3-AF85-6E8E452C5263}" type="pres">
      <dgm:prSet presAssocID="{4C93F467-3D44-40D6-89B5-E7F199A19289}" presName="spaceRect" presStyleCnt="0"/>
      <dgm:spPr/>
    </dgm:pt>
    <dgm:pt modelId="{79EE7353-349A-4621-A5F1-5B224727C4F7}" type="pres">
      <dgm:prSet presAssocID="{4C93F467-3D44-40D6-89B5-E7F199A19289}" presName="textRect" presStyleLbl="revTx" presStyleIdx="3" presStyleCnt="5">
        <dgm:presLayoutVars>
          <dgm:chMax val="1"/>
          <dgm:chPref val="1"/>
        </dgm:presLayoutVars>
      </dgm:prSet>
      <dgm:spPr/>
    </dgm:pt>
    <dgm:pt modelId="{A971C177-129F-4180-9FFA-CBEFE539B2D8}" type="pres">
      <dgm:prSet presAssocID="{3CD2C96A-71DD-4631-AC8A-75CED1A83616}" presName="sibTrans" presStyleCnt="0"/>
      <dgm:spPr/>
    </dgm:pt>
    <dgm:pt modelId="{C94725D1-3CE7-4D4A-AD67-A8E71346035A}" type="pres">
      <dgm:prSet presAssocID="{91BAD68C-6BB0-4F6D-8383-A78BEFA6EE75}" presName="compNode" presStyleCnt="0"/>
      <dgm:spPr/>
    </dgm:pt>
    <dgm:pt modelId="{D11BDEBD-C635-4356-A23F-40B9E238E5BD}" type="pres">
      <dgm:prSet presAssocID="{91BAD68C-6BB0-4F6D-8383-A78BEFA6EE75}" presName="iconBgRect" presStyleLbl="bgShp" presStyleIdx="4" presStyleCnt="5"/>
      <dgm:spPr/>
    </dgm:pt>
    <dgm:pt modelId="{A67D60ED-C1C0-451D-9015-215E659D24CF}" type="pres">
      <dgm:prSet presAssocID="{91BAD68C-6BB0-4F6D-8383-A78BEFA6EE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B4B981E-E120-4C47-81BA-5F344488C351}" type="pres">
      <dgm:prSet presAssocID="{91BAD68C-6BB0-4F6D-8383-A78BEFA6EE75}" presName="spaceRect" presStyleCnt="0"/>
      <dgm:spPr/>
    </dgm:pt>
    <dgm:pt modelId="{C9FF5F9F-9562-47CB-9700-800297784E02}" type="pres">
      <dgm:prSet presAssocID="{91BAD68C-6BB0-4F6D-8383-A78BEFA6EE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B7B4E02-BD2F-45D2-9787-AF3176603F10}" srcId="{18F3A275-307F-4D29-B181-FB4B5E3C7EE0}" destId="{4C93F467-3D44-40D6-89B5-E7F199A19289}" srcOrd="3" destOrd="0" parTransId="{0A7191EE-32B5-4927-8B15-55EEBDDB6CF6}" sibTransId="{3CD2C96A-71DD-4631-AC8A-75CED1A83616}"/>
    <dgm:cxn modelId="{EE8F9B05-B342-483F-9D46-6349332351C1}" srcId="{18F3A275-307F-4D29-B181-FB4B5E3C7EE0}" destId="{91BAD68C-6BB0-4F6D-8383-A78BEFA6EE75}" srcOrd="4" destOrd="0" parTransId="{3BBE3F6D-DA1A-42A7-8D64-692AAFA99524}" sibTransId="{CBE8C922-0D1B-4BBF-8121-9014B4CA2272}"/>
    <dgm:cxn modelId="{9404D31A-17D8-44D7-82AC-972CD4FFE5CF}" type="presOf" srcId="{058D5CAA-E78F-4F80-B5B9-C9F587F49F12}" destId="{67131DEC-C691-4EE9-9944-E0A5DBBECCC5}" srcOrd="0" destOrd="0" presId="urn:microsoft.com/office/officeart/2018/5/layout/IconCircleLabelList"/>
    <dgm:cxn modelId="{38863638-DC2E-4879-8D90-6B79E88D4382}" type="presOf" srcId="{91BAD68C-6BB0-4F6D-8383-A78BEFA6EE75}" destId="{C9FF5F9F-9562-47CB-9700-800297784E02}" srcOrd="0" destOrd="0" presId="urn:microsoft.com/office/officeart/2018/5/layout/IconCircleLabelList"/>
    <dgm:cxn modelId="{B0A32B4C-B1E2-4224-8B4E-BEDB9723534F}" srcId="{18F3A275-307F-4D29-B181-FB4B5E3C7EE0}" destId="{058D5CAA-E78F-4F80-B5B9-C9F587F49F12}" srcOrd="1" destOrd="0" parTransId="{01A14A37-15C5-43F3-AA82-65120DEB594A}" sibTransId="{E12F8943-27F1-4494-9996-DB5F20CCD2FD}"/>
    <dgm:cxn modelId="{2B3B115A-9C1D-49B4-88CE-BFC657A7DD49}" type="presOf" srcId="{BBB0ABB9-5F58-4A74-8422-6B3601F43BF2}" destId="{9B712E96-8F03-4332-BE8F-39460F923911}" srcOrd="0" destOrd="0" presId="urn:microsoft.com/office/officeart/2018/5/layout/IconCircleLabelList"/>
    <dgm:cxn modelId="{7379917B-09CB-444B-BC57-9D3C336F66CA}" type="presOf" srcId="{4C93F467-3D44-40D6-89B5-E7F199A19289}" destId="{79EE7353-349A-4621-A5F1-5B224727C4F7}" srcOrd="0" destOrd="0" presId="urn:microsoft.com/office/officeart/2018/5/layout/IconCircleLabelList"/>
    <dgm:cxn modelId="{401C7E9B-B348-44A7-947B-BDE158C3E6AA}" type="presOf" srcId="{B9BD9152-BCF7-4277-A4E1-D8B3C72FDA42}" destId="{5FEE0E12-2F54-4946-AFB2-4CE4F0478A5A}" srcOrd="0" destOrd="0" presId="urn:microsoft.com/office/officeart/2018/5/layout/IconCircleLabelList"/>
    <dgm:cxn modelId="{FB6402AE-D27D-4881-A657-85F027185852}" srcId="{18F3A275-307F-4D29-B181-FB4B5E3C7EE0}" destId="{B9BD9152-BCF7-4277-A4E1-D8B3C72FDA42}" srcOrd="0" destOrd="0" parTransId="{546947B3-34DD-4109-9AC5-638AFAE04068}" sibTransId="{A4482748-6454-434A-8454-0A2CE13FDE04}"/>
    <dgm:cxn modelId="{C8695ACB-4D77-496A-A300-C5EDA0CCB1B1}" srcId="{18F3A275-307F-4D29-B181-FB4B5E3C7EE0}" destId="{BBB0ABB9-5F58-4A74-8422-6B3601F43BF2}" srcOrd="2" destOrd="0" parTransId="{80C631BA-2618-4AA6-8DDB-BBD7E809542F}" sibTransId="{804D7D16-2D66-4437-A4F4-E1ABA5BF0B28}"/>
    <dgm:cxn modelId="{1EDC52CC-229D-4DE1-8A45-12DC8F0F07B0}" type="presOf" srcId="{18F3A275-307F-4D29-B181-FB4B5E3C7EE0}" destId="{784715D5-A305-4793-9534-8AA4CFFFDA1E}" srcOrd="0" destOrd="0" presId="urn:microsoft.com/office/officeart/2018/5/layout/IconCircleLabelList"/>
    <dgm:cxn modelId="{A94C520B-7BE6-485E-90B0-F3C04C74DD48}" type="presParOf" srcId="{784715D5-A305-4793-9534-8AA4CFFFDA1E}" destId="{D0F21E4D-5E93-4575-9D9D-42C9706FCDC8}" srcOrd="0" destOrd="0" presId="urn:microsoft.com/office/officeart/2018/5/layout/IconCircleLabelList"/>
    <dgm:cxn modelId="{46775E3E-070C-4B15-A51F-F7B082FB3F1A}" type="presParOf" srcId="{D0F21E4D-5E93-4575-9D9D-42C9706FCDC8}" destId="{9D9C5C29-75C2-4222-9CEB-033889D7B664}" srcOrd="0" destOrd="0" presId="urn:microsoft.com/office/officeart/2018/5/layout/IconCircleLabelList"/>
    <dgm:cxn modelId="{EC825999-3523-4351-8A44-A854FDE25449}" type="presParOf" srcId="{D0F21E4D-5E93-4575-9D9D-42C9706FCDC8}" destId="{2AE2E7F4-559E-4BC4-9E42-DE44D804DD3E}" srcOrd="1" destOrd="0" presId="urn:microsoft.com/office/officeart/2018/5/layout/IconCircleLabelList"/>
    <dgm:cxn modelId="{5F2160F5-E40F-4E53-89A3-284A143A6867}" type="presParOf" srcId="{D0F21E4D-5E93-4575-9D9D-42C9706FCDC8}" destId="{CF8BDC6F-B3BE-4C33-A3E2-1A085CE5E4CB}" srcOrd="2" destOrd="0" presId="urn:microsoft.com/office/officeart/2018/5/layout/IconCircleLabelList"/>
    <dgm:cxn modelId="{0A24D95B-54A6-46DA-B8A6-23F9B7DBBA16}" type="presParOf" srcId="{D0F21E4D-5E93-4575-9D9D-42C9706FCDC8}" destId="{5FEE0E12-2F54-4946-AFB2-4CE4F0478A5A}" srcOrd="3" destOrd="0" presId="urn:microsoft.com/office/officeart/2018/5/layout/IconCircleLabelList"/>
    <dgm:cxn modelId="{CEE77EB2-1444-4591-B502-21E928C501BF}" type="presParOf" srcId="{784715D5-A305-4793-9534-8AA4CFFFDA1E}" destId="{F2B48D7E-A82F-4B7F-B8CE-F6B902A4F64B}" srcOrd="1" destOrd="0" presId="urn:microsoft.com/office/officeart/2018/5/layout/IconCircleLabelList"/>
    <dgm:cxn modelId="{93009CEA-4295-4694-9E84-7B6A66BE3BE8}" type="presParOf" srcId="{784715D5-A305-4793-9534-8AA4CFFFDA1E}" destId="{1E828F1F-16D9-4E82-9369-489A408B8F16}" srcOrd="2" destOrd="0" presId="urn:microsoft.com/office/officeart/2018/5/layout/IconCircleLabelList"/>
    <dgm:cxn modelId="{CF8E6BD2-7E6B-46E1-B9CC-9471668D6FBB}" type="presParOf" srcId="{1E828F1F-16D9-4E82-9369-489A408B8F16}" destId="{6667DA98-279F-4D9A-8F15-5BE157C3BD63}" srcOrd="0" destOrd="0" presId="urn:microsoft.com/office/officeart/2018/5/layout/IconCircleLabelList"/>
    <dgm:cxn modelId="{26161162-DA9B-46D7-BC05-9A2170ED1AB7}" type="presParOf" srcId="{1E828F1F-16D9-4E82-9369-489A408B8F16}" destId="{0ED8486D-4A6B-4E8B-888C-75D347299C18}" srcOrd="1" destOrd="0" presId="urn:microsoft.com/office/officeart/2018/5/layout/IconCircleLabelList"/>
    <dgm:cxn modelId="{B50EB6FD-2E96-481F-BC2B-2563DD78F6D0}" type="presParOf" srcId="{1E828F1F-16D9-4E82-9369-489A408B8F16}" destId="{1F7A1613-4213-40AD-B739-0C12C79BFB7F}" srcOrd="2" destOrd="0" presId="urn:microsoft.com/office/officeart/2018/5/layout/IconCircleLabelList"/>
    <dgm:cxn modelId="{82EB094D-8061-471B-AC7C-73DE3AA03794}" type="presParOf" srcId="{1E828F1F-16D9-4E82-9369-489A408B8F16}" destId="{67131DEC-C691-4EE9-9944-E0A5DBBECCC5}" srcOrd="3" destOrd="0" presId="urn:microsoft.com/office/officeart/2018/5/layout/IconCircleLabelList"/>
    <dgm:cxn modelId="{C3EDC8E4-C423-467E-97D1-62C714F388F4}" type="presParOf" srcId="{784715D5-A305-4793-9534-8AA4CFFFDA1E}" destId="{C43C000B-FD6D-4368-A48F-D8C3F6C8376D}" srcOrd="3" destOrd="0" presId="urn:microsoft.com/office/officeart/2018/5/layout/IconCircleLabelList"/>
    <dgm:cxn modelId="{5815449F-3AF5-4632-991E-DA89AB4D9464}" type="presParOf" srcId="{784715D5-A305-4793-9534-8AA4CFFFDA1E}" destId="{4D570AD3-EB64-4F3F-A247-A002AA778477}" srcOrd="4" destOrd="0" presId="urn:microsoft.com/office/officeart/2018/5/layout/IconCircleLabelList"/>
    <dgm:cxn modelId="{EF2BB4D2-AE25-400E-925F-4DA2C94D8C51}" type="presParOf" srcId="{4D570AD3-EB64-4F3F-A247-A002AA778477}" destId="{55B4C1C2-42AB-4080-A2D4-243E7AEF5F09}" srcOrd="0" destOrd="0" presId="urn:microsoft.com/office/officeart/2018/5/layout/IconCircleLabelList"/>
    <dgm:cxn modelId="{1BE336A8-2B48-451F-9F1B-53770C5C2A61}" type="presParOf" srcId="{4D570AD3-EB64-4F3F-A247-A002AA778477}" destId="{3EE82076-4B22-4485-A8B4-4A19C2E103DD}" srcOrd="1" destOrd="0" presId="urn:microsoft.com/office/officeart/2018/5/layout/IconCircleLabelList"/>
    <dgm:cxn modelId="{9ED0C883-A6EB-4D9E-87FE-FEA3DCE1A2AD}" type="presParOf" srcId="{4D570AD3-EB64-4F3F-A247-A002AA778477}" destId="{2F6E8CE3-7CB3-4A48-BE0D-91C5E7C455EE}" srcOrd="2" destOrd="0" presId="urn:microsoft.com/office/officeart/2018/5/layout/IconCircleLabelList"/>
    <dgm:cxn modelId="{578CA4AF-5E7D-4623-868A-E775CC6565C9}" type="presParOf" srcId="{4D570AD3-EB64-4F3F-A247-A002AA778477}" destId="{9B712E96-8F03-4332-BE8F-39460F923911}" srcOrd="3" destOrd="0" presId="urn:microsoft.com/office/officeart/2018/5/layout/IconCircleLabelList"/>
    <dgm:cxn modelId="{B204647C-EB54-4479-8BD4-8D42AE3C4B57}" type="presParOf" srcId="{784715D5-A305-4793-9534-8AA4CFFFDA1E}" destId="{7EF1C5BE-6574-4A86-B6B9-784A032BBEAE}" srcOrd="5" destOrd="0" presId="urn:microsoft.com/office/officeart/2018/5/layout/IconCircleLabelList"/>
    <dgm:cxn modelId="{1D5C85E2-2E4A-4DF9-8AF6-68C87F0AA0B2}" type="presParOf" srcId="{784715D5-A305-4793-9534-8AA4CFFFDA1E}" destId="{A3522BCF-5C31-493B-A569-EF97CA51A078}" srcOrd="6" destOrd="0" presId="urn:microsoft.com/office/officeart/2018/5/layout/IconCircleLabelList"/>
    <dgm:cxn modelId="{CF5B1730-2C07-46CE-B15E-26D1E6BD402A}" type="presParOf" srcId="{A3522BCF-5C31-493B-A569-EF97CA51A078}" destId="{5BBD0233-E5FE-4608-9837-5F22ECC829F0}" srcOrd="0" destOrd="0" presId="urn:microsoft.com/office/officeart/2018/5/layout/IconCircleLabelList"/>
    <dgm:cxn modelId="{C4E65B99-5773-4921-8AFE-F22F2E91459D}" type="presParOf" srcId="{A3522BCF-5C31-493B-A569-EF97CA51A078}" destId="{D9A1F4F3-FF19-4C0C-9A9D-C9967B89D51F}" srcOrd="1" destOrd="0" presId="urn:microsoft.com/office/officeart/2018/5/layout/IconCircleLabelList"/>
    <dgm:cxn modelId="{CB2248A9-D3FB-4CCA-A794-9D44EDDC881E}" type="presParOf" srcId="{A3522BCF-5C31-493B-A569-EF97CA51A078}" destId="{E25B06FE-8862-41C3-AF85-6E8E452C5263}" srcOrd="2" destOrd="0" presId="urn:microsoft.com/office/officeart/2018/5/layout/IconCircleLabelList"/>
    <dgm:cxn modelId="{FD243408-DF4E-4E14-A453-C86D413CC91E}" type="presParOf" srcId="{A3522BCF-5C31-493B-A569-EF97CA51A078}" destId="{79EE7353-349A-4621-A5F1-5B224727C4F7}" srcOrd="3" destOrd="0" presId="urn:microsoft.com/office/officeart/2018/5/layout/IconCircleLabelList"/>
    <dgm:cxn modelId="{C6FEF7A7-F1A6-437F-B0FB-01AB4020C8ED}" type="presParOf" srcId="{784715D5-A305-4793-9534-8AA4CFFFDA1E}" destId="{A971C177-129F-4180-9FFA-CBEFE539B2D8}" srcOrd="7" destOrd="0" presId="urn:microsoft.com/office/officeart/2018/5/layout/IconCircleLabelList"/>
    <dgm:cxn modelId="{16B38428-8056-4EE3-8B5B-34B1AD58CA8F}" type="presParOf" srcId="{784715D5-A305-4793-9534-8AA4CFFFDA1E}" destId="{C94725D1-3CE7-4D4A-AD67-A8E71346035A}" srcOrd="8" destOrd="0" presId="urn:microsoft.com/office/officeart/2018/5/layout/IconCircleLabelList"/>
    <dgm:cxn modelId="{75D85F90-3052-4D78-BFAE-CFB2E8428405}" type="presParOf" srcId="{C94725D1-3CE7-4D4A-AD67-A8E71346035A}" destId="{D11BDEBD-C635-4356-A23F-40B9E238E5BD}" srcOrd="0" destOrd="0" presId="urn:microsoft.com/office/officeart/2018/5/layout/IconCircleLabelList"/>
    <dgm:cxn modelId="{A524204B-AA23-42C4-81BB-40299BA21745}" type="presParOf" srcId="{C94725D1-3CE7-4D4A-AD67-A8E71346035A}" destId="{A67D60ED-C1C0-451D-9015-215E659D24CF}" srcOrd="1" destOrd="0" presId="urn:microsoft.com/office/officeart/2018/5/layout/IconCircleLabelList"/>
    <dgm:cxn modelId="{DBB19A5C-4B7C-4981-98C7-7DC3EBAD3EEF}" type="presParOf" srcId="{C94725D1-3CE7-4D4A-AD67-A8E71346035A}" destId="{FB4B981E-E120-4C47-81BA-5F344488C351}" srcOrd="2" destOrd="0" presId="urn:microsoft.com/office/officeart/2018/5/layout/IconCircleLabelList"/>
    <dgm:cxn modelId="{91056F73-81F5-4132-A511-CF7F055136CB}" type="presParOf" srcId="{C94725D1-3CE7-4D4A-AD67-A8E71346035A}" destId="{C9FF5F9F-9562-47CB-9700-800297784E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D5B79-4128-417C-BF28-B2001A9F9D3E}">
      <dsp:nvSpPr>
        <dsp:cNvPr id="0" name=""/>
        <dsp:cNvSpPr/>
      </dsp:nvSpPr>
      <dsp:spPr>
        <a:xfrm>
          <a:off x="0" y="87570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team members establish common goals and defined roles.</a:t>
          </a:r>
        </a:p>
      </dsp:txBody>
      <dsp:txXfrm>
        <a:off x="17563" y="105133"/>
        <a:ext cx="11806354" cy="324648"/>
      </dsp:txXfrm>
    </dsp:sp>
    <dsp:sp modelId="{045AF10F-8979-4E9E-9C69-9F24D625F9B1}">
      <dsp:nvSpPr>
        <dsp:cNvPr id="0" name=""/>
        <dsp:cNvSpPr/>
      </dsp:nvSpPr>
      <dsp:spPr>
        <a:xfrm>
          <a:off x="0" y="490545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develops an agreed-upon strategy.</a:t>
          </a:r>
        </a:p>
      </dsp:txBody>
      <dsp:txXfrm>
        <a:off x="17563" y="508108"/>
        <a:ext cx="11806354" cy="324648"/>
      </dsp:txXfrm>
    </dsp:sp>
    <dsp:sp modelId="{39E35E96-21AC-45C3-94A8-CCA384E202A5}">
      <dsp:nvSpPr>
        <dsp:cNvPr id="0" name=""/>
        <dsp:cNvSpPr/>
      </dsp:nvSpPr>
      <dsp:spPr>
        <a:xfrm>
          <a:off x="0" y="893520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members define a common process for their work.</a:t>
          </a:r>
        </a:p>
      </dsp:txBody>
      <dsp:txXfrm>
        <a:off x="17563" y="911083"/>
        <a:ext cx="11806354" cy="324648"/>
      </dsp:txXfrm>
    </dsp:sp>
    <dsp:sp modelId="{5262BCC8-0789-46A9-9292-874BB0B78386}">
      <dsp:nvSpPr>
        <dsp:cNvPr id="0" name=""/>
        <dsp:cNvSpPr/>
      </dsp:nvSpPr>
      <dsp:spPr>
        <a:xfrm>
          <a:off x="0" y="1296495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All team members participate in producing the plan, and each member knows his or her personal role in that plan.</a:t>
          </a:r>
        </a:p>
      </dsp:txBody>
      <dsp:txXfrm>
        <a:off x="17563" y="1314058"/>
        <a:ext cx="11806354" cy="324648"/>
      </dsp:txXfrm>
    </dsp:sp>
    <dsp:sp modelId="{EFE3709B-6E65-417D-BA1D-96AEECFB62B3}">
      <dsp:nvSpPr>
        <dsp:cNvPr id="0" name=""/>
        <dsp:cNvSpPr/>
      </dsp:nvSpPr>
      <dsp:spPr>
        <a:xfrm>
          <a:off x="0" y="1699470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negotiates the plan with management.</a:t>
          </a:r>
        </a:p>
      </dsp:txBody>
      <dsp:txXfrm>
        <a:off x="17563" y="1717033"/>
        <a:ext cx="11806354" cy="324648"/>
      </dsp:txXfrm>
    </dsp:sp>
    <dsp:sp modelId="{5F9DC1FF-5EE1-4E5C-ADFF-F3DF8B7827E0}">
      <dsp:nvSpPr>
        <dsp:cNvPr id="0" name=""/>
        <dsp:cNvSpPr/>
      </dsp:nvSpPr>
      <dsp:spPr>
        <a:xfrm>
          <a:off x="0" y="2102445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Management reviews and accepts the negotiated plan.</a:t>
          </a:r>
        </a:p>
      </dsp:txBody>
      <dsp:txXfrm>
        <a:off x="17563" y="2120008"/>
        <a:ext cx="11806354" cy="324648"/>
      </dsp:txXfrm>
    </dsp:sp>
    <dsp:sp modelId="{FDB879BE-1821-4F96-ACDC-A672F6F13077}">
      <dsp:nvSpPr>
        <dsp:cNvPr id="0" name=""/>
        <dsp:cNvSpPr/>
      </dsp:nvSpPr>
      <dsp:spPr>
        <a:xfrm>
          <a:off x="0" y="2505420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members do the job in the way that they have planned to do it.</a:t>
          </a:r>
        </a:p>
      </dsp:txBody>
      <dsp:txXfrm>
        <a:off x="17563" y="2522983"/>
        <a:ext cx="11806354" cy="324648"/>
      </dsp:txXfrm>
    </dsp:sp>
    <dsp:sp modelId="{D0948E0D-6155-4137-85F5-4C4F85FE337C}">
      <dsp:nvSpPr>
        <dsp:cNvPr id="0" name=""/>
        <dsp:cNvSpPr/>
      </dsp:nvSpPr>
      <dsp:spPr>
        <a:xfrm>
          <a:off x="0" y="2908395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members communicate freely and often.</a:t>
          </a:r>
        </a:p>
      </dsp:txBody>
      <dsp:txXfrm>
        <a:off x="17563" y="2925958"/>
        <a:ext cx="11806354" cy="324648"/>
      </dsp:txXfrm>
    </dsp:sp>
    <dsp:sp modelId="{E28231BC-A34E-4243-A2E0-0E271C7B984F}">
      <dsp:nvSpPr>
        <dsp:cNvPr id="0" name=""/>
        <dsp:cNvSpPr/>
      </dsp:nvSpPr>
      <dsp:spPr>
        <a:xfrm>
          <a:off x="0" y="3311370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team forms a cohesive group: the members cooperate, and they are all committed to meeting the goal.</a:t>
          </a:r>
        </a:p>
      </dsp:txBody>
      <dsp:txXfrm>
        <a:off x="17563" y="3328933"/>
        <a:ext cx="11806354" cy="324648"/>
      </dsp:txXfrm>
    </dsp:sp>
    <dsp:sp modelId="{8110D158-CE39-4215-922D-97A788280721}">
      <dsp:nvSpPr>
        <dsp:cNvPr id="0" name=""/>
        <dsp:cNvSpPr/>
      </dsp:nvSpPr>
      <dsp:spPr>
        <a:xfrm>
          <a:off x="0" y="3714345"/>
          <a:ext cx="11841480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engineers know their status, get feedback on their work, and have leadership that sustains their motivation.</a:t>
          </a:r>
        </a:p>
      </dsp:txBody>
      <dsp:txXfrm>
        <a:off x="17563" y="3731908"/>
        <a:ext cx="11806354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161C0-658D-418B-8115-261AC18B3E53}">
      <dsp:nvSpPr>
        <dsp:cNvPr id="0" name=""/>
        <dsp:cNvSpPr/>
      </dsp:nvSpPr>
      <dsp:spPr>
        <a:xfrm>
          <a:off x="0" y="0"/>
          <a:ext cx="12191999" cy="6858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Once the TSP team is launched, the principal need is to ensure that all team members follow the plan. This includes the following major topics:</a:t>
          </a:r>
        </a:p>
      </dsp:txBody>
      <dsp:txXfrm>
        <a:off x="0" y="0"/>
        <a:ext cx="12191999" cy="3703320"/>
      </dsp:txXfrm>
    </dsp:sp>
    <dsp:sp modelId="{0BB7182F-C66D-49C4-B7D3-AEBE92FA0A97}">
      <dsp:nvSpPr>
        <dsp:cNvPr id="0" name=""/>
        <dsp:cNvSpPr/>
      </dsp:nvSpPr>
      <dsp:spPr>
        <a:xfrm>
          <a:off x="1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1" kern="1200" dirty="0"/>
            <a:t>Leading the team</a:t>
          </a:r>
        </a:p>
      </dsp:txBody>
      <dsp:txXfrm>
        <a:off x="1" y="3566159"/>
        <a:ext cx="1218902" cy="3154680"/>
      </dsp:txXfrm>
    </dsp:sp>
    <dsp:sp modelId="{E67A1A18-1175-473A-B0C8-CD34DFD1856E}">
      <dsp:nvSpPr>
        <dsp:cNvPr id="0" name=""/>
        <dsp:cNvSpPr/>
      </dsp:nvSpPr>
      <dsp:spPr>
        <a:xfrm>
          <a:off x="1218903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Process discipline</a:t>
          </a:r>
        </a:p>
      </dsp:txBody>
      <dsp:txXfrm>
        <a:off x="1218903" y="3566159"/>
        <a:ext cx="1218902" cy="3154680"/>
      </dsp:txXfrm>
    </dsp:sp>
    <dsp:sp modelId="{7C1CE1A3-BBD9-4120-879B-2B74DD969397}">
      <dsp:nvSpPr>
        <dsp:cNvPr id="0" name=""/>
        <dsp:cNvSpPr/>
      </dsp:nvSpPr>
      <dsp:spPr>
        <a:xfrm>
          <a:off x="2437805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Issue tracking</a:t>
          </a:r>
        </a:p>
      </dsp:txBody>
      <dsp:txXfrm>
        <a:off x="2437805" y="3566159"/>
        <a:ext cx="1218902" cy="3154680"/>
      </dsp:txXfrm>
    </dsp:sp>
    <dsp:sp modelId="{75B0ABE9-8F18-4AC5-AD37-F4A8C6182462}">
      <dsp:nvSpPr>
        <dsp:cNvPr id="0" name=""/>
        <dsp:cNvSpPr/>
      </dsp:nvSpPr>
      <dsp:spPr>
        <a:xfrm>
          <a:off x="3656707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Rebalancing team workload</a:t>
          </a:r>
        </a:p>
      </dsp:txBody>
      <dsp:txXfrm>
        <a:off x="3656707" y="3566159"/>
        <a:ext cx="1218902" cy="3154680"/>
      </dsp:txXfrm>
    </dsp:sp>
    <dsp:sp modelId="{3C49CF8D-7DE1-4CE2-905C-73C73F4980F8}">
      <dsp:nvSpPr>
        <dsp:cNvPr id="0" name=""/>
        <dsp:cNvSpPr/>
      </dsp:nvSpPr>
      <dsp:spPr>
        <a:xfrm>
          <a:off x="4875610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Communication</a:t>
          </a:r>
        </a:p>
      </dsp:txBody>
      <dsp:txXfrm>
        <a:off x="4875610" y="3566159"/>
        <a:ext cx="1218902" cy="3154680"/>
      </dsp:txXfrm>
    </dsp:sp>
    <dsp:sp modelId="{0ABCE52A-1DFB-44B7-8D68-1A6DB04ED761}">
      <dsp:nvSpPr>
        <dsp:cNvPr id="0" name=""/>
        <dsp:cNvSpPr/>
      </dsp:nvSpPr>
      <dsp:spPr>
        <a:xfrm>
          <a:off x="6094512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Management </a:t>
          </a:r>
          <a:r>
            <a:rPr lang="en-US" sz="1200" b="1" kern="1200" dirty="0"/>
            <a:t>reporting</a:t>
          </a:r>
        </a:p>
      </dsp:txBody>
      <dsp:txXfrm>
        <a:off x="6094512" y="3566159"/>
        <a:ext cx="1218902" cy="3154680"/>
      </dsp:txXfrm>
    </dsp:sp>
    <dsp:sp modelId="{36BD111F-2D82-420B-90FD-83165E504BF2}">
      <dsp:nvSpPr>
        <dsp:cNvPr id="0" name=""/>
        <dsp:cNvSpPr/>
      </dsp:nvSpPr>
      <dsp:spPr>
        <a:xfrm>
          <a:off x="7313414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Maintaining the plan</a:t>
          </a:r>
        </a:p>
      </dsp:txBody>
      <dsp:txXfrm>
        <a:off x="7313414" y="3566159"/>
        <a:ext cx="1218902" cy="3154680"/>
      </dsp:txXfrm>
    </dsp:sp>
    <dsp:sp modelId="{C2EDA1A9-87E2-4A3B-A98D-EE46A7003995}">
      <dsp:nvSpPr>
        <dsp:cNvPr id="0" name=""/>
        <dsp:cNvSpPr/>
      </dsp:nvSpPr>
      <dsp:spPr>
        <a:xfrm>
          <a:off x="8532316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Estimating project completion</a:t>
          </a:r>
        </a:p>
      </dsp:txBody>
      <dsp:txXfrm>
        <a:off x="8532316" y="3566159"/>
        <a:ext cx="1218902" cy="3154680"/>
      </dsp:txXfrm>
    </dsp:sp>
    <dsp:sp modelId="{D5AA8B88-D613-4126-9866-2E71318081BA}">
      <dsp:nvSpPr>
        <dsp:cNvPr id="0" name=""/>
        <dsp:cNvSpPr/>
      </dsp:nvSpPr>
      <dsp:spPr>
        <a:xfrm>
          <a:off x="9751219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Relaunching the project</a:t>
          </a:r>
        </a:p>
      </dsp:txBody>
      <dsp:txXfrm>
        <a:off x="9751219" y="3566159"/>
        <a:ext cx="1218902" cy="3154680"/>
      </dsp:txXfrm>
    </dsp:sp>
    <dsp:sp modelId="{B481341D-B711-401E-AE9C-81DF850DCB8D}">
      <dsp:nvSpPr>
        <dsp:cNvPr id="0" name=""/>
        <dsp:cNvSpPr/>
      </dsp:nvSpPr>
      <dsp:spPr>
        <a:xfrm>
          <a:off x="10970121" y="3566159"/>
          <a:ext cx="1218902" cy="31546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TSP quality management</a:t>
          </a:r>
        </a:p>
      </dsp:txBody>
      <dsp:txXfrm>
        <a:off x="10970121" y="3566159"/>
        <a:ext cx="1218902" cy="3154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C5C29-75C2-4222-9CEB-033889D7B664}">
      <dsp:nvSpPr>
        <dsp:cNvPr id="0" name=""/>
        <dsp:cNvSpPr/>
      </dsp:nvSpPr>
      <dsp:spPr>
        <a:xfrm>
          <a:off x="285301" y="385870"/>
          <a:ext cx="892125" cy="892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2E7F4-559E-4BC4-9E42-DE44D804DD3E}">
      <dsp:nvSpPr>
        <dsp:cNvPr id="0" name=""/>
        <dsp:cNvSpPr/>
      </dsp:nvSpPr>
      <dsp:spPr>
        <a:xfrm>
          <a:off x="475426" y="575995"/>
          <a:ext cx="511875" cy="51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E0E12-2F54-4946-AFB2-4CE4F0478A5A}">
      <dsp:nvSpPr>
        <dsp:cNvPr id="0" name=""/>
        <dsp:cNvSpPr/>
      </dsp:nvSpPr>
      <dsp:spPr>
        <a:xfrm>
          <a:off x="113" y="1555870"/>
          <a:ext cx="1462500" cy="76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Guides team members</a:t>
          </a:r>
          <a:endParaRPr lang="en-US" sz="1200" b="1" kern="1200"/>
        </a:p>
      </dsp:txBody>
      <dsp:txXfrm>
        <a:off x="113" y="1555870"/>
        <a:ext cx="1462500" cy="767812"/>
      </dsp:txXfrm>
    </dsp:sp>
    <dsp:sp modelId="{6667DA98-279F-4D9A-8F15-5BE157C3BD63}">
      <dsp:nvSpPr>
        <dsp:cNvPr id="0" name=""/>
        <dsp:cNvSpPr/>
      </dsp:nvSpPr>
      <dsp:spPr>
        <a:xfrm>
          <a:off x="2003739" y="385870"/>
          <a:ext cx="892125" cy="892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ED8486D-4A6B-4E8B-888C-75D347299C18}">
      <dsp:nvSpPr>
        <dsp:cNvPr id="0" name=""/>
        <dsp:cNvSpPr/>
      </dsp:nvSpPr>
      <dsp:spPr>
        <a:xfrm>
          <a:off x="2193864" y="575995"/>
          <a:ext cx="511875" cy="51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131DEC-C691-4EE9-9944-E0A5DBBECCC5}">
      <dsp:nvSpPr>
        <dsp:cNvPr id="0" name=""/>
        <dsp:cNvSpPr/>
      </dsp:nvSpPr>
      <dsp:spPr>
        <a:xfrm>
          <a:off x="1718551" y="1555870"/>
          <a:ext cx="1462500" cy="76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Handles customer issues</a:t>
          </a:r>
          <a:endParaRPr lang="en-US" sz="1200" b="1" kern="1200"/>
        </a:p>
      </dsp:txBody>
      <dsp:txXfrm>
        <a:off x="1718551" y="1555870"/>
        <a:ext cx="1462500" cy="767812"/>
      </dsp:txXfrm>
    </dsp:sp>
    <dsp:sp modelId="{55B4C1C2-42AB-4080-A2D4-243E7AEF5F09}">
      <dsp:nvSpPr>
        <dsp:cNvPr id="0" name=""/>
        <dsp:cNvSpPr/>
      </dsp:nvSpPr>
      <dsp:spPr>
        <a:xfrm>
          <a:off x="3722176" y="385870"/>
          <a:ext cx="892125" cy="892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E82076-4B22-4485-A8B4-4A19C2E103DD}">
      <dsp:nvSpPr>
        <dsp:cNvPr id="0" name=""/>
        <dsp:cNvSpPr/>
      </dsp:nvSpPr>
      <dsp:spPr>
        <a:xfrm>
          <a:off x="3912301" y="575995"/>
          <a:ext cx="511875" cy="51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712E96-8F03-4332-BE8F-39460F923911}">
      <dsp:nvSpPr>
        <dsp:cNvPr id="0" name=""/>
        <dsp:cNvSpPr/>
      </dsp:nvSpPr>
      <dsp:spPr>
        <a:xfrm>
          <a:off x="3436989" y="1555870"/>
          <a:ext cx="1462500" cy="76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Deals with management</a:t>
          </a:r>
          <a:endParaRPr lang="en-US" sz="1200" b="1" kern="1200"/>
        </a:p>
      </dsp:txBody>
      <dsp:txXfrm>
        <a:off x="3436989" y="1555870"/>
        <a:ext cx="1462500" cy="767812"/>
      </dsp:txXfrm>
    </dsp:sp>
    <dsp:sp modelId="{5BBD0233-E5FE-4608-9837-5F22ECC829F0}">
      <dsp:nvSpPr>
        <dsp:cNvPr id="0" name=""/>
        <dsp:cNvSpPr/>
      </dsp:nvSpPr>
      <dsp:spPr>
        <a:xfrm>
          <a:off x="5440614" y="385870"/>
          <a:ext cx="892125" cy="892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A1F4F3-FF19-4C0C-9A9D-C9967B89D51F}">
      <dsp:nvSpPr>
        <dsp:cNvPr id="0" name=""/>
        <dsp:cNvSpPr/>
      </dsp:nvSpPr>
      <dsp:spPr>
        <a:xfrm>
          <a:off x="5630739" y="575995"/>
          <a:ext cx="511875" cy="5118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EE7353-349A-4621-A5F1-5B224727C4F7}">
      <dsp:nvSpPr>
        <dsp:cNvPr id="0" name=""/>
        <dsp:cNvSpPr/>
      </dsp:nvSpPr>
      <dsp:spPr>
        <a:xfrm>
          <a:off x="5155426" y="1555870"/>
          <a:ext cx="1462500" cy="76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Directs work, protects team resources, resolves team issues, conduct team meetings, etc</a:t>
          </a:r>
          <a:endParaRPr lang="en-US" sz="1200" b="1" kern="1200"/>
        </a:p>
      </dsp:txBody>
      <dsp:txXfrm>
        <a:off x="5155426" y="1555870"/>
        <a:ext cx="1462500" cy="767812"/>
      </dsp:txXfrm>
    </dsp:sp>
    <dsp:sp modelId="{D11BDEBD-C635-4356-A23F-40B9E238E5BD}">
      <dsp:nvSpPr>
        <dsp:cNvPr id="0" name=""/>
        <dsp:cNvSpPr/>
      </dsp:nvSpPr>
      <dsp:spPr>
        <a:xfrm>
          <a:off x="7159051" y="385870"/>
          <a:ext cx="892125" cy="8921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7D60ED-C1C0-451D-9015-215E659D24CF}">
      <dsp:nvSpPr>
        <dsp:cNvPr id="0" name=""/>
        <dsp:cNvSpPr/>
      </dsp:nvSpPr>
      <dsp:spPr>
        <a:xfrm>
          <a:off x="7349176" y="575995"/>
          <a:ext cx="511875" cy="5118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FF5F9F-9562-47CB-9700-800297784E02}">
      <dsp:nvSpPr>
        <dsp:cNvPr id="0" name=""/>
        <dsp:cNvSpPr/>
      </dsp:nvSpPr>
      <dsp:spPr>
        <a:xfrm>
          <a:off x="6873864" y="1555870"/>
          <a:ext cx="1462500" cy="767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Maintains the teams motivation and energy and ensures that it is fully effective in doing its work </a:t>
          </a:r>
          <a:endParaRPr lang="en-US" sz="1200" b="1" kern="1200"/>
        </a:p>
      </dsp:txBody>
      <dsp:txXfrm>
        <a:off x="6873864" y="1555870"/>
        <a:ext cx="1462500" cy="767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C78B9-1F51-4513-A431-CF2272B95FE8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F72FC-F8E2-4E37-BBC2-8050C46287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1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72FC-F8E2-4E37-BBC2-8050C462874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92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F72FC-F8E2-4E37-BBC2-8050C462874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98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A899-6B67-3F57-01FC-5DE36433E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702AB-989B-1D06-1C7A-6BCC6C3F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A1733-95D1-BBC8-DE75-FDA73F7A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3BD55-AF62-E92B-6F21-2947F1CB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A9833-5D6E-8745-3DAD-7D8FE6A8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944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6222-9F1F-86D3-4491-996D185E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8E563-AA53-C8DB-27A8-6062B2567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BE758-879B-7E53-6354-4DDA8DE0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C8A3-CB5F-AA4F-D787-6548377C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1A592-FB67-0C99-327C-B8083DB0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0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97668-E927-2A0B-0EFC-463D16041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4111A-72A8-DD41-77B2-BB7B2895F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23B54-C5DE-F91E-B243-B113609B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870E8-0F46-4EC5-E2AD-C7543A08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05E4-966F-41DE-AF81-0E589579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83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9F89-B103-A84F-6CA6-FB5E54E4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1484B-06B7-F0E5-36C6-86BDD028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FEC8F-47FC-3CBC-5020-6F31478C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EC37-CD61-A45E-A5AC-18136E8E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917B5-3E13-34EB-DAB8-5BE2EFF7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253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444-93E0-B518-5952-4ED7F216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8F79E-D5BA-492E-7C77-55DED69F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8EE8-EA0A-7899-043E-9519289D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829F2-BF91-D845-5938-7473CF82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C0F8-6960-4C14-7BCC-2C6FA13A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28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C672-FF68-E228-64D4-D6191F25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095E-FFD6-0243-928A-30472E347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76590-93A0-C1D4-4FE6-5303D668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423D4-1447-EA9B-BCCB-501EE7F9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6B7A5-6D23-A16B-8672-615C43BF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4018D-EF8D-7646-6925-08C86AEB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65A3-D247-1DA6-0ED8-657F7C13C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0B9B8-3D7D-6A8D-7507-7D4675353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BA05F-0680-23D0-8CC3-D6458EAD6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CB69E-57AC-B1DE-CCA1-16C2E6560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688B1-A3FB-3B63-A8EC-25877574F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210856-C647-0EBA-0E46-1A328973E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D9787-F84D-A029-1D7D-E31410D3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1FFAD-2E83-5F00-ED9C-6177F5DB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50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0346-4D78-3FEB-A81C-BEBF464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78AB8-745B-0FEE-C293-0500DE2E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E2D29-C3AC-3119-D690-F2DD5C75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AA44-E05C-77E7-1BAF-91D52A70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6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61BF7-2AF4-54CB-5DF7-5BB7D9BB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AA2B4-0985-23CD-53F3-A2D84B4B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41A43-E7F1-34C4-AF0F-10736B0F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64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43AA-DE20-99DF-E1E3-105E1922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3606-5751-3055-6E51-07E79E91E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1887-50BE-FE16-53AF-178FB71D6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06CE-80D5-1BA0-E883-292D97F0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7A71A-F45E-C7E4-DD11-80913D7E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3C039-24DB-BF4E-9961-E0FFE567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71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4091-6F6F-CDE7-B337-D20E2E48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7ECE1-1460-D340-2F7F-4C0BB61EE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FDCEC-6725-6870-4818-ED51597E5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38E4A-9391-28E7-B009-541CBB49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2CAF6-0417-523A-A1BE-18E9D07C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5EEA3-2720-4B8A-261B-60572DB5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76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B7996-C999-F3A8-13DB-47913969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BB822-08CC-EF03-5BEA-38F349F7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1E369-6536-E052-D2FE-2D5019850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F47DC-9C74-4BAF-B75C-335490B0AE0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B2352-F2B7-C880-4C83-F6A308290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7530F-E1CE-DB2F-C8AF-680D49055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8EE01-8B29-424C-9432-C59E8E4696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47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dedocs.org/what-is/team-software-process" TargetMode="External"/><Relationship Id="rId4" Type="http://schemas.openxmlformats.org/officeDocument/2006/relationships/hyperlink" Target="https://eduindex.org/2021/07/16/team-software-process-tsp-in-shor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around a computer&#10;&#10;Description automatically generated">
            <a:extLst>
              <a:ext uri="{FF2B5EF4-FFF2-40B4-BE49-F238E27FC236}">
                <a16:creationId xmlns:a16="http://schemas.microsoft.com/office/drawing/2014/main" id="{00A28682-A176-F61E-FC1F-EB744FF75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b="775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2568A9-8050-8CD6-027D-36465E223700}"/>
              </a:ext>
            </a:extLst>
          </p:cNvPr>
          <p:cNvSpPr/>
          <p:nvPr/>
        </p:nvSpPr>
        <p:spPr>
          <a:xfrm>
            <a:off x="7531610" y="1529083"/>
            <a:ext cx="3822189" cy="189991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TEAM SOFTWARE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38FC2-6530-B6A4-481C-37C4CCFF5675}"/>
              </a:ext>
            </a:extLst>
          </p:cNvPr>
          <p:cNvSpPr txBox="1"/>
          <p:nvPr/>
        </p:nvSpPr>
        <p:spPr>
          <a:xfrm>
            <a:off x="7531610" y="3429000"/>
            <a:ext cx="3822189" cy="994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BY,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SARVESH  D. GAONKADKAR</a:t>
            </a:r>
          </a:p>
        </p:txBody>
      </p:sp>
    </p:spTree>
    <p:extLst>
      <p:ext uri="{BB962C8B-B14F-4D97-AF65-F5344CB8AC3E}">
        <p14:creationId xmlns:p14="http://schemas.microsoft.com/office/powerpoint/2010/main" val="37293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putting their hands together&#10;&#10;Description automatically generated">
            <a:extLst>
              <a:ext uri="{FF2B5EF4-FFF2-40B4-BE49-F238E27FC236}">
                <a16:creationId xmlns:a16="http://schemas.microsoft.com/office/drawing/2014/main" id="{C67F5FBC-E4C2-146B-811A-00AC0D7B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BC38E-3067-44EC-2A8C-FAFAD2B3098A}"/>
              </a:ext>
            </a:extLst>
          </p:cNvPr>
          <p:cNvSpPr txBox="1"/>
          <p:nvPr/>
        </p:nvSpPr>
        <p:spPr>
          <a:xfrm>
            <a:off x="192998" y="1305341"/>
            <a:ext cx="3693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effectLst/>
                <a:latin typeface="Söhne"/>
              </a:rPr>
              <a:t>Personal Software Process (PSP):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 </a:t>
            </a:r>
            <a:r>
              <a:rPr lang="en-US" i="0" dirty="0">
                <a:effectLst/>
                <a:latin typeface="Söhne"/>
              </a:rPr>
              <a:t>It focuses on improving the individual developer's skills and productivity.</a:t>
            </a:r>
          </a:p>
          <a:p>
            <a:pPr algn="l"/>
            <a:endParaRPr lang="en-US" b="1" i="0" dirty="0">
              <a:effectLst/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Key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Time Management: </a:t>
            </a:r>
            <a:r>
              <a:rPr lang="en-US" i="0" dirty="0">
                <a:effectLst/>
                <a:latin typeface="Söhne"/>
              </a:rPr>
              <a:t>Helps developers learn how to plan and track their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Defect Management: </a:t>
            </a:r>
            <a:r>
              <a:rPr lang="en-US" i="0" dirty="0">
                <a:effectLst/>
                <a:latin typeface="Söhne"/>
              </a:rPr>
              <a:t>Focuses on finding and fixing defects in the early stages of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Size Estimation: </a:t>
            </a:r>
            <a:r>
              <a:rPr lang="en-US" i="0" dirty="0">
                <a:effectLst/>
                <a:latin typeface="Söhne"/>
              </a:rPr>
              <a:t>Teaches techniques for estimating the size and effort required for a project.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19D67F-526F-5D94-93DD-67DB08387977}"/>
              </a:ext>
            </a:extLst>
          </p:cNvPr>
          <p:cNvSpPr txBox="1"/>
          <p:nvPr/>
        </p:nvSpPr>
        <p:spPr>
          <a:xfrm>
            <a:off x="3886824" y="1305340"/>
            <a:ext cx="390868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effectLst/>
                <a:latin typeface="Söhne"/>
              </a:rPr>
              <a:t>Team Software Process (TSP):</a:t>
            </a:r>
            <a:endParaRPr lang="en-US" b="0" i="0" u="sng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 It is designed to improve the quality and productivity of software development teams.</a:t>
            </a:r>
          </a:p>
          <a:p>
            <a:pPr algn="l"/>
            <a:endParaRPr lang="en-US" b="1" i="0" dirty="0">
              <a:effectLst/>
              <a:latin typeface="Söhne"/>
            </a:endParaRPr>
          </a:p>
          <a:p>
            <a:pPr algn="l"/>
            <a:r>
              <a:rPr lang="en-US" b="1" i="0" dirty="0">
                <a:effectLst/>
                <a:latin typeface="Söhne"/>
              </a:rPr>
              <a:t>Key Components:</a:t>
            </a:r>
            <a:endParaRPr lang="en-US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Team Launch:</a:t>
            </a:r>
            <a:r>
              <a:rPr lang="en-US" b="0" i="0" dirty="0">
                <a:effectLst/>
                <a:latin typeface="Söhne"/>
              </a:rPr>
              <a:t> Formation of a team and assignment of roles and responsibilities.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Planning:</a:t>
            </a:r>
            <a:r>
              <a:rPr lang="en-US" b="0" i="0" dirty="0">
                <a:effectLst/>
                <a:latin typeface="Söhne"/>
              </a:rPr>
              <a:t> Detailed planning of the project, including schedules and quality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Tracking and Reporting:</a:t>
            </a:r>
            <a:r>
              <a:rPr lang="en-US" b="0" i="0" dirty="0">
                <a:effectLst/>
                <a:latin typeface="Söhne"/>
              </a:rPr>
              <a:t> Monitoring progress, defects, and other project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Post-Mortem:</a:t>
            </a:r>
            <a:r>
              <a:rPr lang="en-US" b="0" i="0" dirty="0">
                <a:effectLst/>
                <a:latin typeface="Söhne"/>
              </a:rPr>
              <a:t> An analysis of the project after completion to learn from successes and failures.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1A26-5953-4EF8-7B8F-62E4B99CEB67}"/>
              </a:ext>
            </a:extLst>
          </p:cNvPr>
          <p:cNvSpPr txBox="1"/>
          <p:nvPr/>
        </p:nvSpPr>
        <p:spPr>
          <a:xfrm>
            <a:off x="7795509" y="1305340"/>
            <a:ext cx="41885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effectLst/>
                <a:latin typeface="Söhne"/>
              </a:rPr>
              <a:t>Capability Maturity Model (CMM):</a:t>
            </a:r>
            <a:endParaRPr lang="en-US" b="0" i="0" u="sng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The Capability Maturity Model is a framework for assessing and improving the maturity of an organization's software development processes.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Maturity Levels:</a:t>
            </a:r>
            <a:r>
              <a:rPr lang="en-US" b="0" i="0" dirty="0">
                <a:effectLst/>
                <a:latin typeface="Söhne"/>
              </a:rPr>
              <a:t> CMM defines five maturity levels: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Initial:</a:t>
            </a:r>
            <a:r>
              <a:rPr lang="en-US" b="0" i="0" dirty="0">
                <a:effectLst/>
                <a:latin typeface="Söhne"/>
              </a:rPr>
              <a:t> Chaotic and ad-hoc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Repeatable:</a:t>
            </a:r>
            <a:r>
              <a:rPr lang="en-US" b="0" i="0" dirty="0">
                <a:effectLst/>
                <a:latin typeface="Söhne"/>
              </a:rPr>
              <a:t> Basic project management practices.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Defined:</a:t>
            </a:r>
            <a:r>
              <a:rPr lang="en-US" b="0" i="0" dirty="0">
                <a:effectLst/>
                <a:latin typeface="Söhne"/>
              </a:rPr>
              <a:t> Defined and documented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Managed:</a:t>
            </a:r>
            <a:r>
              <a:rPr lang="en-US" b="0" i="0" dirty="0">
                <a:effectLst/>
                <a:latin typeface="Söhne"/>
              </a:rPr>
              <a:t> Quantitatively managed processes with performance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Optimizing:</a:t>
            </a:r>
            <a:r>
              <a:rPr lang="en-US" b="0" i="0" dirty="0">
                <a:effectLst/>
                <a:latin typeface="Söhne"/>
              </a:rPr>
              <a:t> Continuous process improvement.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22736C-AB60-5E44-71FD-707597AFA436}"/>
              </a:ext>
            </a:extLst>
          </p:cNvPr>
          <p:cNvSpPr/>
          <p:nvPr/>
        </p:nvSpPr>
        <p:spPr>
          <a:xfrm>
            <a:off x="363238" y="235373"/>
            <a:ext cx="3523586" cy="713311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IN" sz="1420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  AN OPERATIONAL TEAM PROCESS</a:t>
            </a:r>
            <a:endParaRPr lang="en-IN" sz="2000" b="1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4BFEC9C-72F5-F728-6FE6-68A949749F2E}"/>
              </a:ext>
            </a:extLst>
          </p:cNvPr>
          <p:cNvSpPr/>
          <p:nvPr/>
        </p:nvSpPr>
        <p:spPr>
          <a:xfrm>
            <a:off x="556029" y="445346"/>
            <a:ext cx="327919" cy="293363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IN" sz="127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45029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F462E5-2B8D-47CF-AE2E-5D019E4EBE77}"/>
              </a:ext>
            </a:extLst>
          </p:cNvPr>
          <p:cNvSpPr/>
          <p:nvPr/>
        </p:nvSpPr>
        <p:spPr>
          <a:xfrm>
            <a:off x="836143" y="951171"/>
            <a:ext cx="3523586" cy="713311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IN" sz="142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  AN OPERATIONAL TEAM PROCESS</a:t>
            </a:r>
            <a:endParaRPr lang="en-IN" sz="2000" b="1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6E8BAA1-3C0A-4447-4D70-0B96CED6A10B}"/>
              </a:ext>
            </a:extLst>
          </p:cNvPr>
          <p:cNvSpPr/>
          <p:nvPr/>
        </p:nvSpPr>
        <p:spPr>
          <a:xfrm>
            <a:off x="1125655" y="1172267"/>
            <a:ext cx="327919" cy="293363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IN" sz="127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C5EFE-67EE-63B5-B866-106F23B3B439}"/>
              </a:ext>
            </a:extLst>
          </p:cNvPr>
          <p:cNvSpPr txBox="1"/>
          <p:nvPr/>
        </p:nvSpPr>
        <p:spPr>
          <a:xfrm>
            <a:off x="1560207" y="2750229"/>
            <a:ext cx="3888919" cy="310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406" marR="382772" defTabSz="649224">
              <a:lnSpc>
                <a:spcPct val="118000"/>
              </a:lnSpc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2000" kern="1200" spc="-2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TSP</a:t>
            </a:r>
            <a:r>
              <a:rPr lang="en-US" sz="2000" kern="1200" spc="-3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provides</a:t>
            </a:r>
            <a:r>
              <a:rPr lang="en-US" sz="2000" kern="1200" spc="-1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2000" kern="1200" spc="-7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operational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processes needed to form engineering teams, to establish an effective team environment, and to</a:t>
            </a:r>
            <a:r>
              <a:rPr lang="en-US" sz="2000" kern="1200" spc="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guide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teams in doing</a:t>
            </a:r>
            <a:r>
              <a:rPr lang="en-US" sz="2000" kern="1200" spc="-1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 work.</a:t>
            </a:r>
            <a:endParaRPr lang="en-IN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defTabSz="649224">
              <a:spcBef>
                <a:spcPts val="18"/>
              </a:spcBef>
            </a:pPr>
            <a:r>
              <a:rPr lang="en-US" sz="127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lang="en-IN" sz="127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7" name="Picture 6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8268E852-64A5-A8FD-EA0D-B14A9DBB8D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26" y="1172267"/>
            <a:ext cx="5182667" cy="46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67833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71498E32-22DD-95D5-E74B-F8EA6BE63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46" y="1480837"/>
            <a:ext cx="8230431" cy="4741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A301E5-3B8E-6286-2F09-0FE169DB62DA}"/>
              </a:ext>
            </a:extLst>
          </p:cNvPr>
          <p:cNvSpPr/>
          <p:nvPr/>
        </p:nvSpPr>
        <p:spPr>
          <a:xfrm>
            <a:off x="1656179" y="643467"/>
            <a:ext cx="4290302" cy="63421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840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STRUCTURE OF TSP</a:t>
            </a:r>
            <a:endParaRPr lang="en-IN" sz="2000" b="1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B9C79F1F-F894-6F14-BDB3-E9B39CDEAEB3}"/>
              </a:ext>
            </a:extLst>
          </p:cNvPr>
          <p:cNvSpPr/>
          <p:nvPr/>
        </p:nvSpPr>
        <p:spPr>
          <a:xfrm>
            <a:off x="1844456" y="792184"/>
            <a:ext cx="364580" cy="33678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1248">
              <a:spcAft>
                <a:spcPts val="600"/>
              </a:spcAft>
            </a:pPr>
            <a:r>
              <a:rPr lang="en-IN" sz="1656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9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14" descr="A diagram of a project&#10;&#10;Description automatically generated">
            <a:extLst>
              <a:ext uri="{FF2B5EF4-FFF2-40B4-BE49-F238E27FC236}">
                <a16:creationId xmlns:a16="http://schemas.microsoft.com/office/drawing/2014/main" id="{E7E6A26C-7A8F-CAED-7483-8100F4E6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19" y="1473533"/>
            <a:ext cx="9543808" cy="4827995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89DCCE-7A83-D23D-6ED7-9CBC99BAEE93}"/>
              </a:ext>
            </a:extLst>
          </p:cNvPr>
          <p:cNvSpPr/>
          <p:nvPr/>
        </p:nvSpPr>
        <p:spPr>
          <a:xfrm>
            <a:off x="660441" y="744386"/>
            <a:ext cx="3416963" cy="50897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LAUNCHING A TSP TEAM</a:t>
            </a:r>
            <a:endParaRPr lang="en-IN" sz="2000" b="1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919D05F1-6B5E-4414-7B23-75525FA4FFFD}"/>
              </a:ext>
            </a:extLst>
          </p:cNvPr>
          <p:cNvSpPr/>
          <p:nvPr/>
        </p:nvSpPr>
        <p:spPr>
          <a:xfrm>
            <a:off x="906450" y="863735"/>
            <a:ext cx="296938" cy="27027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6024848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7FD907A2-20B8-A66B-5F52-90B4EA3F0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287614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471B36-7C37-A59A-2DC1-E1B0B8D7E0BD}"/>
              </a:ext>
            </a:extLst>
          </p:cNvPr>
          <p:cNvSpPr/>
          <p:nvPr/>
        </p:nvSpPr>
        <p:spPr>
          <a:xfrm>
            <a:off x="506038" y="466274"/>
            <a:ext cx="3416963" cy="508974"/>
          </a:xfrm>
          <a:prstGeom prst="round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THE TSP TEAMWORKING PROCESS</a:t>
            </a:r>
            <a:endParaRPr lang="en-IN" sz="2000" b="1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E6274749-8A28-D9A6-BC72-75E28C5D71A3}"/>
              </a:ext>
            </a:extLst>
          </p:cNvPr>
          <p:cNvSpPr/>
          <p:nvPr/>
        </p:nvSpPr>
        <p:spPr>
          <a:xfrm>
            <a:off x="638557" y="585623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33805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D3EAF7-715F-FFE3-6925-6F573A80C703}"/>
              </a:ext>
            </a:extLst>
          </p:cNvPr>
          <p:cNvSpPr/>
          <p:nvPr/>
        </p:nvSpPr>
        <p:spPr>
          <a:xfrm>
            <a:off x="367492" y="452418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THE TSP TEAMWORKING PROCESS</a:t>
            </a:r>
            <a:endParaRPr lang="en-IN" sz="2000" b="1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AA4574-A272-4240-8AAF-ADA8B2409A08}"/>
              </a:ext>
            </a:extLst>
          </p:cNvPr>
          <p:cNvSpPr/>
          <p:nvPr/>
        </p:nvSpPr>
        <p:spPr>
          <a:xfrm>
            <a:off x="445588" y="571767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6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71048-EED0-1FFF-C1F7-581162671F56}"/>
              </a:ext>
            </a:extLst>
          </p:cNvPr>
          <p:cNvSpPr/>
          <p:nvPr/>
        </p:nvSpPr>
        <p:spPr>
          <a:xfrm>
            <a:off x="4449224" y="1551003"/>
            <a:ext cx="32935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LEADING THE TEAM</a:t>
            </a:r>
            <a:endParaRPr lang="en-US" sz="28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9" name="TextBox 6">
            <a:extLst>
              <a:ext uri="{FF2B5EF4-FFF2-40B4-BE49-F238E27FC236}">
                <a16:creationId xmlns:a16="http://schemas.microsoft.com/office/drawing/2014/main" id="{6482E024-0D93-0A70-A5FE-2C6C260389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46970"/>
              </p:ext>
            </p:extLst>
          </p:nvPr>
        </p:nvGraphicFramePr>
        <p:xfrm>
          <a:off x="1927761" y="2074223"/>
          <a:ext cx="8336478" cy="2709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5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2ED630-93FE-F257-010C-08FCF1CF86FC}"/>
              </a:ext>
            </a:extLst>
          </p:cNvPr>
          <p:cNvSpPr/>
          <p:nvPr/>
        </p:nvSpPr>
        <p:spPr>
          <a:xfrm>
            <a:off x="367492" y="452418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THE TSP TEAMWORKING PROCESS</a:t>
            </a:r>
            <a:endParaRPr lang="en-IN" sz="2000" b="1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C8364C7-47B3-BF51-0B70-4C9236F1C6BC}"/>
              </a:ext>
            </a:extLst>
          </p:cNvPr>
          <p:cNvSpPr/>
          <p:nvPr/>
        </p:nvSpPr>
        <p:spPr>
          <a:xfrm>
            <a:off x="478238" y="571767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6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877AED-2584-BE3E-EAAA-E3E058C7712F}"/>
              </a:ext>
            </a:extLst>
          </p:cNvPr>
          <p:cNvSpPr/>
          <p:nvPr/>
        </p:nvSpPr>
        <p:spPr>
          <a:xfrm>
            <a:off x="3361028" y="1413133"/>
            <a:ext cx="40095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384048">
              <a:spcAft>
                <a:spcPts val="336"/>
              </a:spcAft>
            </a:pPr>
            <a:r>
              <a:rPr lang="en-US" sz="2400" b="1" u="sng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COMMUNICATION</a:t>
            </a:r>
            <a:endParaRPr lang="en-US" sz="24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7A5EE-42D6-EE43-784B-5D341A908D36}"/>
              </a:ext>
            </a:extLst>
          </p:cNvPr>
          <p:cNvSpPr txBox="1"/>
          <p:nvPr/>
        </p:nvSpPr>
        <p:spPr>
          <a:xfrm>
            <a:off x="1620982" y="2326539"/>
            <a:ext cx="609600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" indent="-120015" defTabSz="384048">
              <a:spcAft>
                <a:spcPts val="336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Keeping team members and management informed </a:t>
            </a:r>
          </a:p>
          <a:p>
            <a:pPr marL="120015" indent="-120015" defTabSz="384048">
              <a:spcAft>
                <a:spcPts val="336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reviews from team members</a:t>
            </a:r>
          </a:p>
          <a:p>
            <a:pPr marL="120015" indent="-120015" defTabSz="384048">
              <a:spcAft>
                <a:spcPts val="336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reports to management</a:t>
            </a:r>
            <a:endParaRPr lang="en-IN" sz="3600" dirty="0"/>
          </a:p>
        </p:txBody>
      </p:sp>
      <p:pic>
        <p:nvPicPr>
          <p:cNvPr id="7" name="Picture 6" descr="A group of women using a computer&#10;&#10;Description automatically generated">
            <a:extLst>
              <a:ext uri="{FF2B5EF4-FFF2-40B4-BE49-F238E27FC236}">
                <a16:creationId xmlns:a16="http://schemas.microsoft.com/office/drawing/2014/main" id="{90D04E63-0C4E-73C0-F3B3-49877EFF2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6" y="544537"/>
            <a:ext cx="4353791" cy="290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EDBD23-17D3-B099-868F-DDE14329E1F6}"/>
              </a:ext>
            </a:extLst>
          </p:cNvPr>
          <p:cNvSpPr txBox="1"/>
          <p:nvPr/>
        </p:nvSpPr>
        <p:spPr>
          <a:xfrm>
            <a:off x="2317823" y="373526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2064">
              <a:spcAft>
                <a:spcPts val="600"/>
              </a:spcAft>
            </a:pPr>
            <a:r>
              <a:rPr lang="en-US" sz="2400" b="1" u="sng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MAINTAINING THE PLAN</a:t>
            </a:r>
            <a:endParaRPr lang="en-US" sz="2400" b="1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person helping another person climb the stairs&#10;&#10;Description automatically generated">
            <a:extLst>
              <a:ext uri="{FF2B5EF4-FFF2-40B4-BE49-F238E27FC236}">
                <a16:creationId xmlns:a16="http://schemas.microsoft.com/office/drawing/2014/main" id="{B191C768-D6E5-5680-7F9B-ADA92B3D1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23" y="4196934"/>
            <a:ext cx="3778177" cy="2661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A7C1DE-F02E-842B-91EB-7914C4D56457}"/>
              </a:ext>
            </a:extLst>
          </p:cNvPr>
          <p:cNvSpPr txBox="1"/>
          <p:nvPr/>
        </p:nvSpPr>
        <p:spPr>
          <a:xfrm>
            <a:off x="1510145" y="4605390"/>
            <a:ext cx="60960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" indent="-160020" defTabSz="5120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Track progress using earned values</a:t>
            </a:r>
          </a:p>
          <a:p>
            <a:pPr marL="160020" indent="-160020" defTabSz="5120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 team members see where they are and helps the management to see what needs to be done</a:t>
            </a:r>
          </a:p>
          <a:p>
            <a:pPr marL="160020" indent="-160020" defTabSz="51206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Dose not priorities and dependencies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69210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balance scale&#10;&#10;Description automatically generated">
            <a:extLst>
              <a:ext uri="{FF2B5EF4-FFF2-40B4-BE49-F238E27FC236}">
                <a16:creationId xmlns:a16="http://schemas.microsoft.com/office/drawing/2014/main" id="{63C3EF34-BDDC-FB74-2228-852B08E6B1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9114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863923-94D0-8777-8A3D-29E1A7AA7B7E}"/>
              </a:ext>
            </a:extLst>
          </p:cNvPr>
          <p:cNvSpPr/>
          <p:nvPr/>
        </p:nvSpPr>
        <p:spPr>
          <a:xfrm>
            <a:off x="367492" y="438564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THE TSP TEAMWORKING PROCESS</a:t>
            </a:r>
            <a:endParaRPr lang="en-IN" sz="2000" b="1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0E51130E-2365-8FA8-CA1E-CC83B71CC5B8}"/>
              </a:ext>
            </a:extLst>
          </p:cNvPr>
          <p:cNvSpPr/>
          <p:nvPr/>
        </p:nvSpPr>
        <p:spPr>
          <a:xfrm>
            <a:off x="478238" y="571767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6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63584-23FB-31FE-DC28-701E8812ADCA}"/>
              </a:ext>
            </a:extLst>
          </p:cNvPr>
          <p:cNvSpPr/>
          <p:nvPr/>
        </p:nvSpPr>
        <p:spPr>
          <a:xfrm>
            <a:off x="3669832" y="1362163"/>
            <a:ext cx="45198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REBALANCING TEAM WORKLOAD</a:t>
            </a:r>
            <a:r>
              <a:rPr lang="en-US" sz="24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EE122-CC76-18FB-D08C-3C71B736E1C9}"/>
              </a:ext>
            </a:extLst>
          </p:cNvPr>
          <p:cNvSpPr txBox="1"/>
          <p:nvPr/>
        </p:nvSpPr>
        <p:spPr>
          <a:xfrm>
            <a:off x="2598074" y="2505670"/>
            <a:ext cx="7709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Some team members will have too much to do, some will have little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Its more efficient for each team member to be fully occupied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Team may have to rebalance the workload as often as once a week</a:t>
            </a:r>
          </a:p>
        </p:txBody>
      </p:sp>
    </p:spTree>
    <p:extLst>
      <p:ext uri="{BB962C8B-B14F-4D97-AF65-F5344CB8AC3E}">
        <p14:creationId xmlns:p14="http://schemas.microsoft.com/office/powerpoint/2010/main" val="86970548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6BA53B-6036-62AF-3CA9-02D19146F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4" y="213814"/>
            <a:ext cx="11532071" cy="60385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AA879-114A-CAD2-AD20-70B1FC0C75BB}"/>
              </a:ext>
            </a:extLst>
          </p:cNvPr>
          <p:cNvSpPr/>
          <p:nvPr/>
        </p:nvSpPr>
        <p:spPr>
          <a:xfrm>
            <a:off x="926926" y="3305231"/>
            <a:ext cx="2342367" cy="551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Make a quality 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D07F4-5A28-CB10-EACE-110009B46B36}"/>
              </a:ext>
            </a:extLst>
          </p:cNvPr>
          <p:cNvSpPr/>
          <p:nvPr/>
        </p:nvSpPr>
        <p:spPr>
          <a:xfrm>
            <a:off x="3269293" y="1638686"/>
            <a:ext cx="2342367" cy="551145"/>
          </a:xfrm>
          <a:prstGeom prst="rect">
            <a:avLst/>
          </a:prstGeom>
          <a:solidFill>
            <a:srgbClr val="66D4A0"/>
          </a:solidFill>
          <a:ln>
            <a:extLst>
              <a:ext uri="{C807C97D-BFC1-408E-A445-0C87EB9F89A2}">
                <ask:lineSketchStyleProps xmlns:ask="http://schemas.microsoft.com/office/drawing/2018/sketchyshapes" sd="2991604588">
                  <a:custGeom>
                    <a:avLst/>
                    <a:gdLst>
                      <a:gd name="connsiteX0" fmla="*/ 0 w 2342367"/>
                      <a:gd name="connsiteY0" fmla="*/ 0 h 551145"/>
                      <a:gd name="connsiteX1" fmla="*/ 515321 w 2342367"/>
                      <a:gd name="connsiteY1" fmla="*/ 0 h 551145"/>
                      <a:gd name="connsiteX2" fmla="*/ 1147760 w 2342367"/>
                      <a:gd name="connsiteY2" fmla="*/ 0 h 551145"/>
                      <a:gd name="connsiteX3" fmla="*/ 1780199 w 2342367"/>
                      <a:gd name="connsiteY3" fmla="*/ 0 h 551145"/>
                      <a:gd name="connsiteX4" fmla="*/ 2342367 w 2342367"/>
                      <a:gd name="connsiteY4" fmla="*/ 0 h 551145"/>
                      <a:gd name="connsiteX5" fmla="*/ 2342367 w 2342367"/>
                      <a:gd name="connsiteY5" fmla="*/ 551145 h 551145"/>
                      <a:gd name="connsiteX6" fmla="*/ 1733352 w 2342367"/>
                      <a:gd name="connsiteY6" fmla="*/ 551145 h 551145"/>
                      <a:gd name="connsiteX7" fmla="*/ 1147760 w 2342367"/>
                      <a:gd name="connsiteY7" fmla="*/ 551145 h 551145"/>
                      <a:gd name="connsiteX8" fmla="*/ 515321 w 2342367"/>
                      <a:gd name="connsiteY8" fmla="*/ 551145 h 551145"/>
                      <a:gd name="connsiteX9" fmla="*/ 0 w 2342367"/>
                      <a:gd name="connsiteY9" fmla="*/ 551145 h 551145"/>
                      <a:gd name="connsiteX10" fmla="*/ 0 w 2342367"/>
                      <a:gd name="connsiteY10" fmla="*/ 0 h 551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42367" h="551145" fill="none" extrusionOk="0">
                        <a:moveTo>
                          <a:pt x="0" y="0"/>
                        </a:moveTo>
                        <a:cubicBezTo>
                          <a:pt x="212258" y="-25492"/>
                          <a:pt x="400911" y="8277"/>
                          <a:pt x="515321" y="0"/>
                        </a:cubicBezTo>
                        <a:cubicBezTo>
                          <a:pt x="629731" y="-8277"/>
                          <a:pt x="952070" y="-12405"/>
                          <a:pt x="1147760" y="0"/>
                        </a:cubicBezTo>
                        <a:cubicBezTo>
                          <a:pt x="1343450" y="12405"/>
                          <a:pt x="1580283" y="-23965"/>
                          <a:pt x="1780199" y="0"/>
                        </a:cubicBezTo>
                        <a:cubicBezTo>
                          <a:pt x="1980115" y="23965"/>
                          <a:pt x="2165866" y="-11681"/>
                          <a:pt x="2342367" y="0"/>
                        </a:cubicBezTo>
                        <a:cubicBezTo>
                          <a:pt x="2338966" y="209125"/>
                          <a:pt x="2367764" y="392742"/>
                          <a:pt x="2342367" y="551145"/>
                        </a:cubicBezTo>
                        <a:cubicBezTo>
                          <a:pt x="2176980" y="527408"/>
                          <a:pt x="1875975" y="522289"/>
                          <a:pt x="1733352" y="551145"/>
                        </a:cubicBezTo>
                        <a:cubicBezTo>
                          <a:pt x="1590730" y="580001"/>
                          <a:pt x="1403554" y="567748"/>
                          <a:pt x="1147760" y="551145"/>
                        </a:cubicBezTo>
                        <a:cubicBezTo>
                          <a:pt x="891966" y="534542"/>
                          <a:pt x="788997" y="528967"/>
                          <a:pt x="515321" y="551145"/>
                        </a:cubicBezTo>
                        <a:cubicBezTo>
                          <a:pt x="241645" y="573323"/>
                          <a:pt x="126316" y="564952"/>
                          <a:pt x="0" y="551145"/>
                        </a:cubicBezTo>
                        <a:cubicBezTo>
                          <a:pt x="13488" y="411566"/>
                          <a:pt x="8818" y="269681"/>
                          <a:pt x="0" y="0"/>
                        </a:cubicBezTo>
                        <a:close/>
                      </a:path>
                      <a:path w="2342367" h="551145" stroke="0" extrusionOk="0">
                        <a:moveTo>
                          <a:pt x="0" y="0"/>
                        </a:moveTo>
                        <a:cubicBezTo>
                          <a:pt x="184270" y="-12264"/>
                          <a:pt x="342944" y="-12026"/>
                          <a:pt x="609015" y="0"/>
                        </a:cubicBezTo>
                        <a:cubicBezTo>
                          <a:pt x="875087" y="12026"/>
                          <a:pt x="1011606" y="15911"/>
                          <a:pt x="1241455" y="0"/>
                        </a:cubicBezTo>
                        <a:cubicBezTo>
                          <a:pt x="1471304" y="-15911"/>
                          <a:pt x="1928963" y="-44251"/>
                          <a:pt x="2342367" y="0"/>
                        </a:cubicBezTo>
                        <a:cubicBezTo>
                          <a:pt x="2331875" y="264484"/>
                          <a:pt x="2338379" y="313151"/>
                          <a:pt x="2342367" y="551145"/>
                        </a:cubicBezTo>
                        <a:cubicBezTo>
                          <a:pt x="2065251" y="555898"/>
                          <a:pt x="1957372" y="551832"/>
                          <a:pt x="1756775" y="551145"/>
                        </a:cubicBezTo>
                        <a:cubicBezTo>
                          <a:pt x="1556178" y="550458"/>
                          <a:pt x="1347126" y="557716"/>
                          <a:pt x="1194607" y="551145"/>
                        </a:cubicBezTo>
                        <a:cubicBezTo>
                          <a:pt x="1042088" y="544574"/>
                          <a:pt x="916666" y="530193"/>
                          <a:pt x="655863" y="551145"/>
                        </a:cubicBezTo>
                        <a:cubicBezTo>
                          <a:pt x="395060" y="572097"/>
                          <a:pt x="252819" y="523811"/>
                          <a:pt x="0" y="551145"/>
                        </a:cubicBezTo>
                        <a:cubicBezTo>
                          <a:pt x="25712" y="297829"/>
                          <a:pt x="-25533" y="2481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Set goals and Implement them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B02A7-97DF-46E9-D55A-7269641B37FD}"/>
              </a:ext>
            </a:extLst>
          </p:cNvPr>
          <p:cNvSpPr/>
          <p:nvPr/>
        </p:nvSpPr>
        <p:spPr>
          <a:xfrm>
            <a:off x="6840720" y="1616914"/>
            <a:ext cx="2342367" cy="551145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Measure progress against the plan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9CBA-13C3-1193-664C-8886CB3C7A91}"/>
              </a:ext>
            </a:extLst>
          </p:cNvPr>
          <p:cNvSpPr/>
          <p:nvPr/>
        </p:nvSpPr>
        <p:spPr>
          <a:xfrm>
            <a:off x="8993688" y="3305230"/>
            <a:ext cx="2271386" cy="551145"/>
          </a:xfrm>
          <a:prstGeom prst="rect">
            <a:avLst/>
          </a:prstGeom>
          <a:solidFill>
            <a:srgbClr val="00B0F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Identifying quality problems using charts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5C77A8-EB63-6B64-5A16-FA1B9773799A}"/>
              </a:ext>
            </a:extLst>
          </p:cNvPr>
          <p:cNvSpPr/>
          <p:nvPr/>
        </p:nvSpPr>
        <p:spPr>
          <a:xfrm>
            <a:off x="3858849" y="605616"/>
            <a:ext cx="44743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QUALITY MANAGEMENT </a:t>
            </a:r>
          </a:p>
        </p:txBody>
      </p:sp>
    </p:spTree>
    <p:extLst>
      <p:ext uri="{BB962C8B-B14F-4D97-AF65-F5344CB8AC3E}">
        <p14:creationId xmlns:p14="http://schemas.microsoft.com/office/powerpoint/2010/main" val="189629524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41" descr="Cubes connected with a red line">
            <a:extLst>
              <a:ext uri="{FF2B5EF4-FFF2-40B4-BE49-F238E27FC236}">
                <a16:creationId xmlns:a16="http://schemas.microsoft.com/office/drawing/2014/main" id="{BB404A03-3EB2-49AD-EF3A-18734AEEB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8645" b="830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7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BE5E4-EC99-E5D7-9CEA-7F694A178914}"/>
              </a:ext>
            </a:extLst>
          </p:cNvPr>
          <p:cNvSpPr/>
          <p:nvPr/>
        </p:nvSpPr>
        <p:spPr>
          <a:xfrm>
            <a:off x="728953" y="615485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CONCULSION</a:t>
            </a:r>
            <a:endParaRPr lang="en-IN" sz="2000" b="1"/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7B5EBD0A-5CAB-67C8-1F1B-5B81C2144212}"/>
              </a:ext>
            </a:extLst>
          </p:cNvPr>
          <p:cNvSpPr txBox="1"/>
          <p:nvPr/>
        </p:nvSpPr>
        <p:spPr>
          <a:xfrm>
            <a:off x="841248" y="3015975"/>
            <a:ext cx="10506456" cy="31231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The Team Software Process (TSP) is a comprehensive framework designed to foster effective teamwork, enhance product quality, and improve project management in software-intensive engineering projects. Its roots in Total Quality Management (TQM), alignment with the Capability Maturity Model (CMM), and emphasis on disciplined processes make it a valuable approach for organizations seeking to achieve excellence in software development. By understanding and implementing the principles and practices of TSP, engineering teams can consistently deliver high-quality software products while meeting cost and schedule commitments. 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2E39671-342E-DC23-D547-F4CF3F5A12A2}"/>
              </a:ext>
            </a:extLst>
          </p:cNvPr>
          <p:cNvSpPr/>
          <p:nvPr/>
        </p:nvSpPr>
        <p:spPr>
          <a:xfrm>
            <a:off x="900707" y="718859"/>
            <a:ext cx="292585" cy="270275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8196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C897582-CB19-41B5-9426-8BD7BD008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51">
            <a:extLst>
              <a:ext uri="{FF2B5EF4-FFF2-40B4-BE49-F238E27FC236}">
                <a16:creationId xmlns:a16="http://schemas.microsoft.com/office/drawing/2014/main" id="{0E7066FC-B004-4B5A-B02B-599B51EF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0" y="515619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8E7B166-6B63-7CA5-ABDE-F5AF73DD18CD}"/>
              </a:ext>
            </a:extLst>
          </p:cNvPr>
          <p:cNvSpPr/>
          <p:nvPr/>
        </p:nvSpPr>
        <p:spPr>
          <a:xfrm>
            <a:off x="3262612" y="2343353"/>
            <a:ext cx="2852694" cy="2530505"/>
          </a:xfrm>
          <a:prstGeom prst="flowChartConnector">
            <a:avLst/>
          </a:prstGeom>
          <a:pattFill prst="wdUpDiag">
            <a:fgClr>
              <a:schemeClr val="bg1"/>
            </a:fgClr>
            <a:bgClr>
              <a:srgbClr val="00B0F0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C91E9B5C-9AD4-15CA-0967-C05F9D78C7CC}"/>
              </a:ext>
            </a:extLst>
          </p:cNvPr>
          <p:cNvSpPr/>
          <p:nvPr/>
        </p:nvSpPr>
        <p:spPr>
          <a:xfrm>
            <a:off x="3440253" y="2485292"/>
            <a:ext cx="2513957" cy="2264044"/>
          </a:xfrm>
          <a:prstGeom prst="flowChartConnector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248EC17-2BA7-879C-3362-FBAA0B210BE9}"/>
              </a:ext>
            </a:extLst>
          </p:cNvPr>
          <p:cNvSpPr/>
          <p:nvPr/>
        </p:nvSpPr>
        <p:spPr>
          <a:xfrm>
            <a:off x="3637918" y="2598495"/>
            <a:ext cx="2174354" cy="2024143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A04A055-3406-6205-D4DB-9E17874F4C02}"/>
              </a:ext>
            </a:extLst>
          </p:cNvPr>
          <p:cNvSpPr/>
          <p:nvPr/>
        </p:nvSpPr>
        <p:spPr>
          <a:xfrm rot="5400000">
            <a:off x="2314505" y="1313398"/>
            <a:ext cx="3531910" cy="4759351"/>
          </a:xfrm>
          <a:prstGeom prst="blockArc">
            <a:avLst>
              <a:gd name="adj1" fmla="val 10823366"/>
              <a:gd name="adj2" fmla="val 122248"/>
              <a:gd name="adj3" fmla="val 1371"/>
            </a:avLst>
          </a:prstGeom>
          <a:gradFill>
            <a:gsLst>
              <a:gs pos="0">
                <a:srgbClr val="92D050"/>
              </a:gs>
              <a:gs pos="33000">
                <a:srgbClr val="002060"/>
              </a:gs>
              <a:gs pos="55000">
                <a:srgbClr val="FF0000"/>
              </a:gs>
              <a:gs pos="75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9D9C3C-6761-A190-00E1-AE2FD386778E}"/>
              </a:ext>
            </a:extLst>
          </p:cNvPr>
          <p:cNvSpPr/>
          <p:nvPr/>
        </p:nvSpPr>
        <p:spPr>
          <a:xfrm>
            <a:off x="6345194" y="1384183"/>
            <a:ext cx="3270671" cy="461082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INTRODUCTION</a:t>
            </a:r>
            <a:endParaRPr lang="en-IN" sz="2000" b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5CA183-59CA-6549-F10B-9361237DDE42}"/>
              </a:ext>
            </a:extLst>
          </p:cNvPr>
          <p:cNvSpPr/>
          <p:nvPr/>
        </p:nvSpPr>
        <p:spPr>
          <a:xfrm>
            <a:off x="6933845" y="1968480"/>
            <a:ext cx="3542357" cy="5089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HOW TSP WAS DEVELOPED</a:t>
            </a:r>
            <a:endParaRPr lang="en-IN" sz="2000" b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02C006-C829-D314-E033-9AC5044C9FE7}"/>
              </a:ext>
            </a:extLst>
          </p:cNvPr>
          <p:cNvSpPr/>
          <p:nvPr/>
        </p:nvSpPr>
        <p:spPr>
          <a:xfrm>
            <a:off x="7343986" y="2598495"/>
            <a:ext cx="3416963" cy="508974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  AN OPERATIONAL TEAM PROCESS</a:t>
            </a:r>
            <a:endParaRPr lang="en-IN" sz="20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1381CD-5773-BB18-04BF-2AC35A503894}"/>
              </a:ext>
            </a:extLst>
          </p:cNvPr>
          <p:cNvSpPr/>
          <p:nvPr/>
        </p:nvSpPr>
        <p:spPr>
          <a:xfrm>
            <a:off x="7777638" y="3295558"/>
            <a:ext cx="3443088" cy="50897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STRUCTURE OF TSP</a:t>
            </a:r>
            <a:endParaRPr lang="en-IN" sz="2000" b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3B8798-4347-DAE3-CFE1-9B25A8ACB1B1}"/>
              </a:ext>
            </a:extLst>
          </p:cNvPr>
          <p:cNvSpPr/>
          <p:nvPr/>
        </p:nvSpPr>
        <p:spPr>
          <a:xfrm>
            <a:off x="7343986" y="3953656"/>
            <a:ext cx="3416963" cy="50897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LAUNCHING A TSP TEAM</a:t>
            </a:r>
            <a:endParaRPr lang="en-IN" sz="2000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C55AEB-FE1F-4951-C66E-9F2D46C4AF64}"/>
              </a:ext>
            </a:extLst>
          </p:cNvPr>
          <p:cNvSpPr/>
          <p:nvPr/>
        </p:nvSpPr>
        <p:spPr>
          <a:xfrm>
            <a:off x="7059238" y="4622637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       THE TSP TEAMWORKING PROCESS</a:t>
            </a:r>
            <a:endParaRPr lang="en-IN" sz="2000" b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C34657-4D20-AED8-6F57-1906E331F176}"/>
              </a:ext>
            </a:extLst>
          </p:cNvPr>
          <p:cNvSpPr/>
          <p:nvPr/>
        </p:nvSpPr>
        <p:spPr>
          <a:xfrm>
            <a:off x="6408763" y="5269850"/>
            <a:ext cx="3416963" cy="50897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CONCULSION</a:t>
            </a:r>
            <a:endParaRPr lang="en-IN" sz="2000" b="1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9BAFD43A-93CE-3AF4-3DA8-B8A6D8A6BA74}"/>
              </a:ext>
            </a:extLst>
          </p:cNvPr>
          <p:cNvSpPr/>
          <p:nvPr/>
        </p:nvSpPr>
        <p:spPr>
          <a:xfrm>
            <a:off x="6460136" y="1499806"/>
            <a:ext cx="292585" cy="27027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A06450-45EA-9DBF-78BE-0185CAF12EEE}"/>
              </a:ext>
            </a:extLst>
          </p:cNvPr>
          <p:cNvSpPr/>
          <p:nvPr/>
        </p:nvSpPr>
        <p:spPr>
          <a:xfrm>
            <a:off x="7458058" y="2731942"/>
            <a:ext cx="292585" cy="27027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</a:t>
            </a:r>
            <a:endParaRPr lang="en-IN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D2CF642-3AE6-7DF2-071C-83F1D2DD2609}"/>
              </a:ext>
            </a:extLst>
          </p:cNvPr>
          <p:cNvSpPr/>
          <p:nvPr/>
        </p:nvSpPr>
        <p:spPr>
          <a:xfrm>
            <a:off x="7970951" y="3414908"/>
            <a:ext cx="292585" cy="270275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</a:t>
            </a:r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6B4904B-DC1C-91BA-A641-11158DFF9FE1}"/>
              </a:ext>
            </a:extLst>
          </p:cNvPr>
          <p:cNvSpPr/>
          <p:nvPr/>
        </p:nvSpPr>
        <p:spPr>
          <a:xfrm>
            <a:off x="7453706" y="4073005"/>
            <a:ext cx="296938" cy="270275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5</a:t>
            </a:r>
            <a:endParaRPr lang="en-IN" dirty="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AFF5ACB2-CCD3-004E-8AF9-1665337C22CF}"/>
              </a:ext>
            </a:extLst>
          </p:cNvPr>
          <p:cNvSpPr/>
          <p:nvPr/>
        </p:nvSpPr>
        <p:spPr>
          <a:xfrm>
            <a:off x="7197693" y="4741986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6</a:t>
            </a:r>
            <a:endParaRPr lang="en-IN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E90C0E2-B89F-73B6-792F-56BB187B3E8C}"/>
              </a:ext>
            </a:extLst>
          </p:cNvPr>
          <p:cNvSpPr/>
          <p:nvPr/>
        </p:nvSpPr>
        <p:spPr>
          <a:xfrm>
            <a:off x="6529798" y="5389199"/>
            <a:ext cx="292585" cy="270275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7</a:t>
            </a:r>
            <a:endParaRPr lang="en-IN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93C9ED2-05F1-04B7-8A12-C929F77304AC}"/>
              </a:ext>
            </a:extLst>
          </p:cNvPr>
          <p:cNvSpPr/>
          <p:nvPr/>
        </p:nvSpPr>
        <p:spPr>
          <a:xfrm>
            <a:off x="6996541" y="2073078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186B28-2B79-30A1-E30A-FF4CE20ADC92}"/>
              </a:ext>
            </a:extLst>
          </p:cNvPr>
          <p:cNvSpPr/>
          <p:nvPr/>
        </p:nvSpPr>
        <p:spPr>
          <a:xfrm>
            <a:off x="3312412" y="1079177"/>
            <a:ext cx="1451038" cy="7072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676656">
              <a:spcAft>
                <a:spcPts val="600"/>
              </a:spcAft>
            </a:pPr>
            <a:r>
              <a:rPr lang="en-US" sz="3996" b="1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ea typeface="+mn-ea"/>
                <a:cs typeface="+mn-cs"/>
              </a:rPr>
              <a:t>Agenda</a:t>
            </a:r>
            <a:endParaRPr lang="en-US" sz="5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2D6CFBF-6B15-CC32-5B9F-FE7ABFE6F88B}"/>
              </a:ext>
            </a:extLst>
          </p:cNvPr>
          <p:cNvCxnSpPr>
            <a:endCxn id="8" idx="1"/>
          </p:cNvCxnSpPr>
          <p:nvPr/>
        </p:nvCxnSpPr>
        <p:spPr>
          <a:xfrm flipV="1">
            <a:off x="4997217" y="1614724"/>
            <a:ext cx="1347977" cy="45835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C38D3E-77CD-642C-19C6-0330C8DADF40}"/>
              </a:ext>
            </a:extLst>
          </p:cNvPr>
          <p:cNvCxnSpPr>
            <a:endCxn id="9" idx="1"/>
          </p:cNvCxnSpPr>
          <p:nvPr/>
        </p:nvCxnSpPr>
        <p:spPr>
          <a:xfrm flipV="1">
            <a:off x="5812273" y="2222968"/>
            <a:ext cx="1121572" cy="248829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3C0D66-A2B4-4769-D691-1AA1EA78CBD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292947" y="2852982"/>
            <a:ext cx="1051039" cy="1735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05C49-DA63-81CE-D881-608FD61D00F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460136" y="3550045"/>
            <a:ext cx="1317502" cy="0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ADFCD7-5C12-1787-BE76-7213FED5027D}"/>
              </a:ext>
            </a:extLst>
          </p:cNvPr>
          <p:cNvCxnSpPr>
            <a:endCxn id="12" idx="1"/>
          </p:cNvCxnSpPr>
          <p:nvPr/>
        </p:nvCxnSpPr>
        <p:spPr>
          <a:xfrm>
            <a:off x="6408763" y="4073005"/>
            <a:ext cx="935224" cy="13513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0B4773-0D0F-8974-D358-DD7D694DAF0D}"/>
              </a:ext>
            </a:extLst>
          </p:cNvPr>
          <p:cNvCxnSpPr>
            <a:endCxn id="13" idx="1"/>
          </p:cNvCxnSpPr>
          <p:nvPr/>
        </p:nvCxnSpPr>
        <p:spPr>
          <a:xfrm>
            <a:off x="5954210" y="4762831"/>
            <a:ext cx="1105028" cy="114293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C93A7F-3BC8-9616-F994-40004BE8497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101712" y="5293705"/>
            <a:ext cx="1307051" cy="230632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6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typing on a computer&#10;&#10;Description automatically generated">
            <a:extLst>
              <a:ext uri="{FF2B5EF4-FFF2-40B4-BE49-F238E27FC236}">
                <a16:creationId xmlns:a16="http://schemas.microsoft.com/office/drawing/2014/main" id="{762B2B29-70DA-6DAC-F637-5C85737E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3B317-A3EE-E7A1-C920-1136A555059A}"/>
              </a:ext>
            </a:extLst>
          </p:cNvPr>
          <p:cNvSpPr txBox="1"/>
          <p:nvPr/>
        </p:nvSpPr>
        <p:spPr>
          <a:xfrm>
            <a:off x="700839" y="3134671"/>
            <a:ext cx="10047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FFFFFF"/>
                </a:highlight>
              </a:rPr>
              <a:t>https://insights.sei.cmu.edu/documents/645/2000_005_001_13754.pdf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50821-D18A-BE65-ED26-2550884CA661}"/>
              </a:ext>
            </a:extLst>
          </p:cNvPr>
          <p:cNvSpPr txBox="1"/>
          <p:nvPr/>
        </p:nvSpPr>
        <p:spPr>
          <a:xfrm>
            <a:off x="347913" y="2253517"/>
            <a:ext cx="264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REFERENCE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61187-F479-E723-C976-2A79F6A46692}"/>
              </a:ext>
            </a:extLst>
          </p:cNvPr>
          <p:cNvSpPr txBox="1"/>
          <p:nvPr/>
        </p:nvSpPr>
        <p:spPr>
          <a:xfrm>
            <a:off x="700839" y="3776626"/>
            <a:ext cx="7873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Software Process (TSP) – In Short – EDUINDEX NEWS</a:t>
            </a:r>
            <a:endParaRPr lang="en-IN" sz="2400" b="1" dirty="0">
              <a:highlight>
                <a:srgbClr val="FF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3AD3A-2E9F-1EAD-F444-7DC0AED7CB02}"/>
              </a:ext>
            </a:extLst>
          </p:cNvPr>
          <p:cNvSpPr txBox="1"/>
          <p:nvPr/>
        </p:nvSpPr>
        <p:spPr>
          <a:xfrm>
            <a:off x="700839" y="4430557"/>
            <a:ext cx="6198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 software process - </a:t>
            </a:r>
            <a:r>
              <a:rPr lang="en-IN" sz="2400" b="1" dirty="0" err="1"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CodeDocs</a:t>
            </a:r>
            <a:endParaRPr lang="en-IN" sz="2400" b="1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7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85CC1-3D55-CA38-12EB-B6D20E3C3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9394729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24EF3C5E-0922-D73F-8116-005059AFA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4737"/>
            <a:ext cx="12192000" cy="3807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EA29B1-4817-0611-C140-B8C85D20492A}"/>
              </a:ext>
            </a:extLst>
          </p:cNvPr>
          <p:cNvSpPr/>
          <p:nvPr/>
        </p:nvSpPr>
        <p:spPr>
          <a:xfrm>
            <a:off x="281354" y="278248"/>
            <a:ext cx="4403187" cy="620738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1FE55F7-00E1-2614-A15D-2361B31E8F26}"/>
              </a:ext>
            </a:extLst>
          </p:cNvPr>
          <p:cNvSpPr/>
          <p:nvPr/>
        </p:nvSpPr>
        <p:spPr>
          <a:xfrm>
            <a:off x="450164" y="466647"/>
            <a:ext cx="393897" cy="36386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5CF02-F87D-0B20-6A47-A6BBE500EED3}"/>
              </a:ext>
            </a:extLst>
          </p:cNvPr>
          <p:cNvSpPr txBox="1"/>
          <p:nvPr/>
        </p:nvSpPr>
        <p:spPr>
          <a:xfrm>
            <a:off x="1906249" y="1261408"/>
            <a:ext cx="8379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Team Software Process (TSP) is a comprehensive approach to software development that focuses on improving the quality, productivity and predictability of engineering teams.</a:t>
            </a:r>
          </a:p>
          <a:p>
            <a:r>
              <a:rPr lang="en-US" sz="2400" dirty="0"/>
              <a:t>It aids engineering teams in developing software intensive products.</a:t>
            </a:r>
          </a:p>
          <a:p>
            <a:r>
              <a:rPr lang="en-US" sz="2400" dirty="0"/>
              <a:t>It is designed for teams ranging from 2 to 20 members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705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" descr="Working space background">
            <a:extLst>
              <a:ext uri="{FF2B5EF4-FFF2-40B4-BE49-F238E27FC236}">
                <a16:creationId xmlns:a16="http://schemas.microsoft.com/office/drawing/2014/main" id="{92EFE449-C61D-3B34-7439-87E1938B0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198" b="11533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9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1AD54-290C-3301-41D2-AC32EF06C9C3}"/>
              </a:ext>
            </a:extLst>
          </p:cNvPr>
          <p:cNvSpPr txBox="1"/>
          <p:nvPr/>
        </p:nvSpPr>
        <p:spPr>
          <a:xfrm>
            <a:off x="838200" y="2004446"/>
            <a:ext cx="10515600" cy="41768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i="0" dirty="0">
                <a:solidFill>
                  <a:schemeClr val="bg1"/>
                </a:solidFill>
                <a:effectLst/>
              </a:rPr>
              <a:t>The objectives of TSP are: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i="0" dirty="0">
              <a:solidFill>
                <a:schemeClr val="bg1"/>
              </a:solidFill>
              <a:effectLst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The TSP is intended to improve the levels of quality and productivity of a team's software development project.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Using TSP, organizations establish a mature and disciplined engineering practice that produces secure, reliable software in less time and at lower costs.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Show managers how to coach and motivate their teams and how to help them to sustain peak performance.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</a:rPr>
              <a:t>Build self directed teams that plan and track their work, establish goals, and own their processes and plans. To form a self directed team, you must collaborate well internally and communicate well externally.</a:t>
            </a:r>
            <a:br>
              <a:rPr lang="en-US" sz="2200" dirty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2394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972DE1-46F5-931A-E0D7-2ED00B8964C9}"/>
              </a:ext>
            </a:extLst>
          </p:cNvPr>
          <p:cNvSpPr/>
          <p:nvPr/>
        </p:nvSpPr>
        <p:spPr>
          <a:xfrm>
            <a:off x="1097079" y="981782"/>
            <a:ext cx="4110895" cy="590663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86384">
              <a:spcAft>
                <a:spcPts val="600"/>
              </a:spcAft>
            </a:pPr>
            <a:r>
              <a:rPr lang="en-IN" sz="172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HOW TSP WAS DEVELOPED</a:t>
            </a:r>
            <a:endParaRPr lang="en-IN" sz="2000" b="1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ECB9546-06F2-4D8A-A612-D86164E49E22}"/>
              </a:ext>
            </a:extLst>
          </p:cNvPr>
          <p:cNvSpPr/>
          <p:nvPr/>
        </p:nvSpPr>
        <p:spPr>
          <a:xfrm>
            <a:off x="1295947" y="1122138"/>
            <a:ext cx="339544" cy="313654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86384">
              <a:spcAft>
                <a:spcPts val="600"/>
              </a:spcAft>
            </a:pPr>
            <a:r>
              <a:rPr lang="en-IN" sz="154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IN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D5FB2083-7D81-D70D-8ED8-07A2B0C6939B}"/>
              </a:ext>
            </a:extLst>
          </p:cNvPr>
          <p:cNvSpPr/>
          <p:nvPr/>
        </p:nvSpPr>
        <p:spPr>
          <a:xfrm>
            <a:off x="9106401" y="3378817"/>
            <a:ext cx="1600335" cy="1516735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4798C6A-12AA-DBF2-DE33-6B7206CCB3DC}"/>
              </a:ext>
            </a:extLst>
          </p:cNvPr>
          <p:cNvSpPr/>
          <p:nvPr/>
        </p:nvSpPr>
        <p:spPr>
          <a:xfrm>
            <a:off x="3319025" y="3378817"/>
            <a:ext cx="1736557" cy="1645119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B5E72F4-FA86-C544-54F2-5FEF9C3C785D}"/>
              </a:ext>
            </a:extLst>
          </p:cNvPr>
          <p:cNvSpPr/>
          <p:nvPr/>
        </p:nvSpPr>
        <p:spPr>
          <a:xfrm>
            <a:off x="1465719" y="3443008"/>
            <a:ext cx="1736557" cy="1645119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003BA47-0EC1-E5CB-E0CE-80D86ED56B17}"/>
              </a:ext>
            </a:extLst>
          </p:cNvPr>
          <p:cNvSpPr/>
          <p:nvPr/>
        </p:nvSpPr>
        <p:spPr>
          <a:xfrm>
            <a:off x="6397990" y="3378817"/>
            <a:ext cx="1736557" cy="1645119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730B0A-264E-304E-81A7-6F63F1536E7F}"/>
              </a:ext>
            </a:extLst>
          </p:cNvPr>
          <p:cNvSpPr txBox="1"/>
          <p:nvPr/>
        </p:nvSpPr>
        <p:spPr>
          <a:xfrm>
            <a:off x="6397990" y="2828131"/>
            <a:ext cx="1736557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IN" sz="172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Michael Fagan</a:t>
            </a:r>
            <a:endParaRPr lang="en-IN" sz="2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B1F68-0133-BCA5-9634-4C6F2F9F82B9}"/>
              </a:ext>
            </a:extLst>
          </p:cNvPr>
          <p:cNvSpPr txBox="1"/>
          <p:nvPr/>
        </p:nvSpPr>
        <p:spPr>
          <a:xfrm>
            <a:off x="8950037" y="2815815"/>
            <a:ext cx="197838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IN" sz="172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Watts S. Humphrey </a:t>
            </a:r>
            <a:endParaRPr lang="en-IN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339A2-BDF2-C6A2-F909-E5116F2DC28C}"/>
              </a:ext>
            </a:extLst>
          </p:cNvPr>
          <p:cNvSpPr txBox="1"/>
          <p:nvPr/>
        </p:nvSpPr>
        <p:spPr>
          <a:xfrm>
            <a:off x="1011382" y="2815815"/>
            <a:ext cx="239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IN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W. Edwards Deming </a:t>
            </a:r>
            <a:endParaRPr lang="en-IN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18848-264C-2B77-62D6-BDD0C9D7CC3E}"/>
              </a:ext>
            </a:extLst>
          </p:cNvPr>
          <p:cNvSpPr txBox="1"/>
          <p:nvPr/>
        </p:nvSpPr>
        <p:spPr>
          <a:xfrm>
            <a:off x="3391069" y="2856162"/>
            <a:ext cx="173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IN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J M. Juran</a:t>
            </a:r>
            <a:endParaRPr lang="en-IN" sz="20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1B0AED-C836-6698-5FF4-8055896A8621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55582" y="4201377"/>
            <a:ext cx="1342408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E40018-EEB1-176E-FA24-14E3BBD2F0B8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8134547" y="4137184"/>
            <a:ext cx="971854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0114D22-A0E3-4EC6-EFEF-BA59AB06AF28}"/>
              </a:ext>
            </a:extLst>
          </p:cNvPr>
          <p:cNvSpPr txBox="1"/>
          <p:nvPr/>
        </p:nvSpPr>
        <p:spPr>
          <a:xfrm>
            <a:off x="4918593" y="1801581"/>
            <a:ext cx="2604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 BACKGROUND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D85E63-0329-3633-B4DE-74C18035CC2E}"/>
              </a:ext>
            </a:extLst>
          </p:cNvPr>
          <p:cNvSpPr/>
          <p:nvPr/>
        </p:nvSpPr>
        <p:spPr>
          <a:xfrm>
            <a:off x="8950036" y="5088126"/>
            <a:ext cx="2313709" cy="9472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Capability Maturity Model (CMM) in 1987 and the Personal</a:t>
            </a:r>
            <a:r>
              <a:rPr lang="en-US" sz="1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Process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(PSP)</a:t>
            </a:r>
            <a:r>
              <a:rPr lang="en-US" sz="1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1995 </a:t>
            </a:r>
            <a:endParaRPr lang="en-IN" sz="1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F73ADE-834A-7BEC-A61B-20AFB66ECF20}"/>
              </a:ext>
            </a:extLst>
          </p:cNvPr>
          <p:cNvSpPr/>
          <p:nvPr/>
        </p:nvSpPr>
        <p:spPr>
          <a:xfrm>
            <a:off x="5914814" y="5209309"/>
            <a:ext cx="2439478" cy="826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software development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rocess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1976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F1EA397-6801-73B7-F9FD-8738490FCFEC}"/>
              </a:ext>
            </a:extLst>
          </p:cNvPr>
          <p:cNvSpPr/>
          <p:nvPr/>
        </p:nvSpPr>
        <p:spPr>
          <a:xfrm>
            <a:off x="1801091" y="5315210"/>
            <a:ext cx="2951018" cy="7201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quality improvement strategy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2292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C36A515-E11E-B047-D505-436E59683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15448"/>
          <a:stretch/>
        </p:blipFill>
        <p:spPr>
          <a:xfrm>
            <a:off x="4078408" y="0"/>
            <a:ext cx="8113592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7FDEB4-0C7A-10A3-0CC4-D9D584FDCD89}"/>
              </a:ext>
            </a:extLst>
          </p:cNvPr>
          <p:cNvSpPr/>
          <p:nvPr/>
        </p:nvSpPr>
        <p:spPr>
          <a:xfrm>
            <a:off x="342087" y="264370"/>
            <a:ext cx="3542357" cy="508975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48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HOW TSP WAS DEVELOPED</a:t>
            </a:r>
            <a:endParaRPr lang="en-IN" sz="2000" b="1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2487BBB-4593-7F29-DE20-E7A04B2340B0}"/>
              </a:ext>
            </a:extLst>
          </p:cNvPr>
          <p:cNvSpPr/>
          <p:nvPr/>
        </p:nvSpPr>
        <p:spPr>
          <a:xfrm>
            <a:off x="540323" y="383719"/>
            <a:ext cx="292585" cy="27027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6656">
              <a:spcAft>
                <a:spcPts val="600"/>
              </a:spcAft>
            </a:pPr>
            <a:r>
              <a:rPr lang="en-IN" sz="133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6D0BFD-BC2A-D795-C40D-E7058672659B}"/>
              </a:ext>
            </a:extLst>
          </p:cNvPr>
          <p:cNvSpPr txBox="1"/>
          <p:nvPr/>
        </p:nvSpPr>
        <p:spPr>
          <a:xfrm>
            <a:off x="268025" y="3215508"/>
            <a:ext cx="369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Nunito Sans" panose="020F0502020204030204" pitchFamily="2" charset="0"/>
              </a:rPr>
              <a:t>Let's look what is a development team responsible for. The talents in the software development team include the following: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0615D-43D2-991D-4DC4-C89C1CD9410E}"/>
              </a:ext>
            </a:extLst>
          </p:cNvPr>
          <p:cNvSpPr txBox="1"/>
          <p:nvPr/>
        </p:nvSpPr>
        <p:spPr>
          <a:xfrm>
            <a:off x="193964" y="1981200"/>
            <a:ext cx="369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2.1 ENGINEERING TEAMWORK</a:t>
            </a:r>
          </a:p>
        </p:txBody>
      </p:sp>
    </p:spTree>
    <p:extLst>
      <p:ext uri="{BB962C8B-B14F-4D97-AF65-F5344CB8AC3E}">
        <p14:creationId xmlns:p14="http://schemas.microsoft.com/office/powerpoint/2010/main" val="37044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972DE1-46F5-931A-E0D7-2ED00B8964C9}"/>
              </a:ext>
            </a:extLst>
          </p:cNvPr>
          <p:cNvSpPr/>
          <p:nvPr/>
        </p:nvSpPr>
        <p:spPr>
          <a:xfrm>
            <a:off x="484948" y="570845"/>
            <a:ext cx="3651923" cy="524717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94944">
              <a:spcAft>
                <a:spcPts val="600"/>
              </a:spcAft>
            </a:pPr>
            <a:r>
              <a:rPr lang="en-IN" sz="152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HOW TSP WAS DEVELOPED</a:t>
            </a:r>
            <a:endParaRPr lang="en-IN" sz="2000" b="1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ECB9546-06F2-4D8A-A612-D86164E49E22}"/>
              </a:ext>
            </a:extLst>
          </p:cNvPr>
          <p:cNvSpPr/>
          <p:nvPr/>
        </p:nvSpPr>
        <p:spPr>
          <a:xfrm>
            <a:off x="622125" y="693885"/>
            <a:ext cx="301635" cy="278635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94944">
              <a:spcAft>
                <a:spcPts val="600"/>
              </a:spcAft>
            </a:pPr>
            <a:r>
              <a:rPr lang="en-IN" sz="136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7ADEB-4431-BC6D-9242-46A10A9BA2A6}"/>
              </a:ext>
            </a:extLst>
          </p:cNvPr>
          <p:cNvSpPr txBox="1"/>
          <p:nvPr/>
        </p:nvSpPr>
        <p:spPr>
          <a:xfrm flipH="1">
            <a:off x="1892968" y="1715719"/>
            <a:ext cx="7170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lvl="1" algn="r" defTabSz="694944">
              <a:spcAft>
                <a:spcPts val="600"/>
              </a:spcAft>
              <a:buSzPts val="1600"/>
              <a:tabLst>
                <a:tab pos="388010" algn="l"/>
              </a:tabLst>
            </a:pPr>
            <a:r>
              <a:rPr lang="en-US" sz="2800" b="1" kern="1200" spc="-4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2.2</a:t>
            </a:r>
            <a:r>
              <a:rPr lang="en-US" sz="2800" b="1" kern="1200" spc="-4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800" b="1" kern="1200" spc="-4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en-US" sz="2800" b="1" kern="1200" spc="-30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800" b="1" kern="1200" spc="-4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Conditions</a:t>
            </a:r>
            <a:r>
              <a:rPr lang="en-US" sz="2800" b="1" kern="1200" spc="-27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800" b="1" kern="1200" spc="-4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for</a:t>
            </a:r>
            <a:r>
              <a:rPr lang="en-US" sz="2800" b="1" kern="1200" spc="-19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800" b="1" kern="1200" spc="-4" dirty="0">
                <a:solidFill>
                  <a:srgbClr val="00B050"/>
                </a:solidFill>
                <a:latin typeface="Arial" panose="020B0604020202020204" pitchFamily="34" charset="0"/>
                <a:ea typeface="+mn-ea"/>
                <a:cs typeface="+mn-cs"/>
              </a:rPr>
              <a:t>Teamwork</a:t>
            </a:r>
            <a:endParaRPr lang="en-IN" sz="2800" b="1" spc="-5" dirty="0">
              <a:solidFill>
                <a:srgbClr val="00B05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2C43F-333B-97E4-A5EC-BFA9F4C056A8}"/>
              </a:ext>
            </a:extLst>
          </p:cNvPr>
          <p:cNvSpPr txBox="1"/>
          <p:nvPr/>
        </p:nvSpPr>
        <p:spPr>
          <a:xfrm>
            <a:off x="3192381" y="2774318"/>
            <a:ext cx="6128084" cy="18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0604" indent="-260604" defTabSz="694944">
              <a:spcBef>
                <a:spcPts val="452"/>
              </a:spcBef>
              <a:buSzPts val="1100"/>
              <a:buFont typeface="Symbol" panose="05050102010706020507" pitchFamily="18" charset="2"/>
              <a:buChar char=""/>
              <a:tabLst>
                <a:tab pos="283286" algn="l"/>
                <a:tab pos="283769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lang="en-US" sz="2000" kern="1200" spc="-4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</a:t>
            </a:r>
            <a:r>
              <a:rPr lang="en-US" sz="2000" kern="1200" spc="-1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consists of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at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least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two people.</a:t>
            </a:r>
            <a:endParaRPr lang="en-IN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60604" indent="-260604" defTabSz="694944">
              <a:spcBef>
                <a:spcPts val="452"/>
              </a:spcBef>
              <a:buSzPts val="1100"/>
              <a:buFont typeface="Symbol" panose="05050102010706020507" pitchFamily="18" charset="2"/>
              <a:buChar char=""/>
              <a:tabLst>
                <a:tab pos="283286" algn="l"/>
                <a:tab pos="283769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2000" kern="1200" spc="-1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are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working</a:t>
            </a:r>
            <a:r>
              <a:rPr lang="en-US" sz="2000" kern="1200" spc="-1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toward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lang="en-US" sz="2000" kern="1200" spc="-1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common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goal.</a:t>
            </a:r>
            <a:endParaRPr lang="en-IN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60604" indent="-260604" defTabSz="694944">
              <a:spcBef>
                <a:spcPts val="452"/>
              </a:spcBef>
              <a:buSzPts val="1100"/>
              <a:buFont typeface="Symbol" panose="05050102010706020507" pitchFamily="18" charset="2"/>
              <a:buChar char=""/>
              <a:tabLst>
                <a:tab pos="283286" algn="l"/>
                <a:tab pos="283769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Each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person</a:t>
            </a:r>
            <a:r>
              <a:rPr lang="en-US" sz="2000" kern="1200" spc="-1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has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specific assigned</a:t>
            </a:r>
            <a:r>
              <a:rPr lang="en-US" sz="2000" kern="1200" spc="-1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role.</a:t>
            </a:r>
            <a:endParaRPr lang="en-IN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60604" marR="854202" indent="-260604" defTabSz="694944">
              <a:lnSpc>
                <a:spcPct val="103000"/>
              </a:lnSpc>
              <a:spcBef>
                <a:spcPts val="456"/>
              </a:spcBef>
              <a:buSzPts val="1100"/>
              <a:buFont typeface="Symbol" panose="05050102010706020507" pitchFamily="18" charset="2"/>
              <a:buChar char=""/>
              <a:tabLst>
                <a:tab pos="283286" algn="l"/>
                <a:tab pos="283769" algn="l"/>
              </a:tabLst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Completion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of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mission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requires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some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form</a:t>
            </a:r>
            <a:r>
              <a:rPr lang="en-US" sz="2000" kern="1200" spc="-23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of</a:t>
            </a:r>
            <a:r>
              <a:rPr lang="en-US" sz="2000" kern="1200" spc="-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dependency</a:t>
            </a:r>
            <a:r>
              <a:rPr lang="en-US" sz="2000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among</a:t>
            </a:r>
            <a:r>
              <a:rPr lang="en-US" sz="2000" kern="1200" spc="-1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group</a:t>
            </a:r>
            <a:r>
              <a:rPr lang="en-US" sz="2000" kern="1200" spc="-8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members.</a:t>
            </a:r>
            <a:endParaRPr lang="en-IN" sz="20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33535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6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972DE1-46F5-931A-E0D7-2ED00B8964C9}"/>
              </a:ext>
            </a:extLst>
          </p:cNvPr>
          <p:cNvSpPr/>
          <p:nvPr/>
        </p:nvSpPr>
        <p:spPr>
          <a:xfrm>
            <a:off x="1377263" y="643467"/>
            <a:ext cx="4618821" cy="663643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77824">
              <a:spcAft>
                <a:spcPts val="600"/>
              </a:spcAft>
            </a:pPr>
            <a:r>
              <a:rPr lang="en-IN" sz="1920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HOW TSP WAS DEVELOPED</a:t>
            </a:r>
            <a:endParaRPr lang="en-IN" sz="2000" b="1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ECB9546-06F2-4D8A-A612-D86164E49E22}"/>
              </a:ext>
            </a:extLst>
          </p:cNvPr>
          <p:cNvSpPr/>
          <p:nvPr/>
        </p:nvSpPr>
        <p:spPr>
          <a:xfrm>
            <a:off x="1581635" y="799085"/>
            <a:ext cx="381497" cy="352408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7824">
              <a:spcAft>
                <a:spcPts val="600"/>
              </a:spcAft>
            </a:pPr>
            <a:r>
              <a:rPr lang="en-IN" sz="17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F7877-086F-1ED1-D6A2-024681C6E1E4}"/>
              </a:ext>
            </a:extLst>
          </p:cNvPr>
          <p:cNvSpPr txBox="1"/>
          <p:nvPr/>
        </p:nvSpPr>
        <p:spPr>
          <a:xfrm>
            <a:off x="3900260" y="1589700"/>
            <a:ext cx="4748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912" lvl="1" algn="r" defTabSz="877824">
              <a:spcAft>
                <a:spcPts val="600"/>
              </a:spcAft>
              <a:buSzPts val="1600"/>
              <a:tabLst>
                <a:tab pos="929030" algn="l"/>
              </a:tabLst>
            </a:pPr>
            <a:r>
              <a:rPr lang="en-US" sz="2800" b="1" kern="1200" spc="-5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2.3 Effective</a:t>
            </a:r>
            <a:r>
              <a:rPr lang="en-US" sz="2800" b="1" kern="1200" spc="-91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800" b="1" kern="1200" spc="-5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Teams</a:t>
            </a:r>
            <a:endParaRPr lang="en-IN" sz="2800" b="1" spc="-5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89F0F750-EE21-2D37-E016-4ABABFE378B4}"/>
              </a:ext>
            </a:extLst>
          </p:cNvPr>
          <p:cNvSpPr txBox="1"/>
          <p:nvPr/>
        </p:nvSpPr>
        <p:spPr>
          <a:xfrm rot="10800000" flipH="1" flipV="1">
            <a:off x="4564157" y="2437553"/>
            <a:ext cx="6740934" cy="329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912" lvl="1" defTabSz="877824">
              <a:spcBef>
                <a:spcPts val="571"/>
              </a:spcBef>
              <a:buSzPts val="1100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To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be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effective,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teams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must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be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properly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skilled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and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be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able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to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work</a:t>
            </a:r>
            <a:r>
              <a:rPr lang="en-US" sz="1728" kern="1200" spc="-2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as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cohesive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units.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Effective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teams have certain common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characteristics:</a:t>
            </a:r>
          </a:p>
          <a:p>
            <a:pPr marL="713232" lvl="1" indent="-274320" defTabSz="877824">
              <a:spcBef>
                <a:spcPts val="571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endParaRPr lang="en-US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1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are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skilled.</a:t>
            </a:r>
            <a:endParaRPr lang="en-IN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6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team’s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goal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is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important,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defined,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visible,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and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realistic.</a:t>
            </a:r>
            <a:endParaRPr lang="en-IN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1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team’s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resources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are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adequate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for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job.</a:t>
            </a:r>
            <a:endParaRPr lang="en-IN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1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are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motivated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and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committed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to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meeting</a:t>
            </a:r>
            <a:r>
              <a:rPr lang="en-US" sz="1728" kern="1200" spc="-2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team’s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goal.</a:t>
            </a:r>
            <a:endParaRPr lang="en-IN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1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cooperate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and</a:t>
            </a:r>
            <a:r>
              <a:rPr lang="en-US" sz="1728" kern="1200" spc="-1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support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each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other.</a:t>
            </a:r>
            <a:endParaRPr lang="en-IN" sz="1728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713232" lvl="1" indent="-274320" defTabSz="877824">
              <a:spcBef>
                <a:spcPts val="576"/>
              </a:spcBef>
              <a:buSzPts val="1100"/>
              <a:buFont typeface="Symbol" panose="05050102010706020507" pitchFamily="18" charset="2"/>
              <a:buChar char=""/>
              <a:tabLst>
                <a:tab pos="796747" algn="l"/>
                <a:tab pos="797357" algn="l"/>
              </a:tabLst>
            </a:pP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</a:t>
            </a:r>
            <a:r>
              <a:rPr lang="en-US" sz="1728" kern="1200" spc="-19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members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are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disciplined</a:t>
            </a:r>
            <a:r>
              <a:rPr lang="en-US" sz="1728" kern="1200" spc="-2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in</a:t>
            </a:r>
            <a:r>
              <a:rPr lang="en-US" sz="1728" kern="1200" spc="-14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their</a:t>
            </a:r>
            <a:r>
              <a:rPr lang="en-US" sz="1728" kern="1200" spc="-5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728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work.</a:t>
            </a:r>
            <a:endParaRPr lang="en-IN" sz="1800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6" name="Picture 5" descr="A group of people sitting at tables with laptops&#10;&#10;Description automatically generated">
            <a:extLst>
              <a:ext uri="{FF2B5EF4-FFF2-40B4-BE49-F238E27FC236}">
                <a16:creationId xmlns:a16="http://schemas.microsoft.com/office/drawing/2014/main" id="{45C462F9-ECD0-92A8-A5EF-DB4438AE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0" y="2440960"/>
            <a:ext cx="4748569" cy="3283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7972DE1-46F5-931A-E0D7-2ED00B8964C9}"/>
              </a:ext>
            </a:extLst>
          </p:cNvPr>
          <p:cNvSpPr/>
          <p:nvPr/>
        </p:nvSpPr>
        <p:spPr>
          <a:xfrm>
            <a:off x="286043" y="252632"/>
            <a:ext cx="4768948" cy="685214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/>
              <a:t>HOW TSP WAS DEVELOPED</a:t>
            </a:r>
            <a:endParaRPr lang="en-IN" sz="2000" b="1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ECB9546-06F2-4D8A-A612-D86164E49E22}"/>
              </a:ext>
            </a:extLst>
          </p:cNvPr>
          <p:cNvSpPr/>
          <p:nvPr/>
        </p:nvSpPr>
        <p:spPr>
          <a:xfrm>
            <a:off x="497058" y="413308"/>
            <a:ext cx="393897" cy="363862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2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0DA8F-73F8-A1ED-8C70-00E3A4B1BAFD}"/>
              </a:ext>
            </a:extLst>
          </p:cNvPr>
          <p:cNvSpPr txBox="1"/>
          <p:nvPr/>
        </p:nvSpPr>
        <p:spPr>
          <a:xfrm>
            <a:off x="2492828" y="1592552"/>
            <a:ext cx="6083135" cy="5232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1" algn="r">
              <a:spcBef>
                <a:spcPts val="370"/>
              </a:spcBef>
              <a:spcAft>
                <a:spcPts val="0"/>
              </a:spcAft>
              <a:buSzPts val="1600"/>
              <a:tabLst>
                <a:tab pos="510540" algn="l"/>
              </a:tabLst>
            </a:pPr>
            <a:r>
              <a:rPr lang="en-US" b="1" spc="-5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en-US" sz="2800" b="1" spc="-5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2.4</a:t>
            </a:r>
            <a:r>
              <a:rPr lang="en-US" sz="2800" b="1" spc="-5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Building</a:t>
            </a:r>
            <a:r>
              <a:rPr lang="en-US" sz="2800" b="1" spc="-95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b="1" spc="-5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Effective</a:t>
            </a:r>
            <a:r>
              <a:rPr lang="en-US" sz="2800" b="1" spc="-8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2800" b="1" spc="-5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Teams</a:t>
            </a:r>
            <a:endParaRPr lang="en-IN" sz="2800" b="1" spc="-5" dirty="0">
              <a:solidFill>
                <a:schemeClr val="accent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C9B1A7FA-098F-E104-6CE0-FC0B94C71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383553"/>
              </p:ext>
            </p:extLst>
          </p:nvPr>
        </p:nvGraphicFramePr>
        <p:xfrm>
          <a:off x="0" y="2275115"/>
          <a:ext cx="11841480" cy="4161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994649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FF5544B327E4696DBC432501EF536" ma:contentTypeVersion="3" ma:contentTypeDescription="Create a new document." ma:contentTypeScope="" ma:versionID="229465c0be6da13136094eeedf001fd3">
  <xsd:schema xmlns:xsd="http://www.w3.org/2001/XMLSchema" xmlns:xs="http://www.w3.org/2001/XMLSchema" xmlns:p="http://schemas.microsoft.com/office/2006/metadata/properties" xmlns:ns2="ec333221-26f2-4903-9eb8-d22159498df7" targetNamespace="http://schemas.microsoft.com/office/2006/metadata/properties" ma:root="true" ma:fieldsID="5865c6dfc5836266179016c3e3c0ee85" ns2:_="">
    <xsd:import namespace="ec333221-26f2-4903-9eb8-d22159498d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33221-26f2-4903-9eb8-d22159498d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319430-CD05-424B-8271-00DA2E4483C1}"/>
</file>

<file path=customXml/itemProps2.xml><?xml version="1.0" encoding="utf-8"?>
<ds:datastoreItem xmlns:ds="http://schemas.openxmlformats.org/officeDocument/2006/customXml" ds:itemID="{1497C3A0-80AB-4FDF-82A0-16BA4B6A0B56}"/>
</file>

<file path=customXml/itemProps3.xml><?xml version="1.0" encoding="utf-8"?>
<ds:datastoreItem xmlns:ds="http://schemas.openxmlformats.org/officeDocument/2006/customXml" ds:itemID="{A54013F2-1881-4095-A418-DDDA4BAA19E9}"/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1187</Words>
  <Application>Microsoft Office PowerPoint</Application>
  <PresentationFormat>Widescreen</PresentationFormat>
  <Paragraphs>161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Agency FB</vt:lpstr>
      <vt:lpstr>Arial</vt:lpstr>
      <vt:lpstr>Calibri</vt:lpstr>
      <vt:lpstr>Calibri Light</vt:lpstr>
      <vt:lpstr>Nunito Sans</vt:lpstr>
      <vt:lpstr>Söhne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919136112777</dc:creator>
  <cp:lastModifiedBy>Sarvesh D. Gaonkadkar</cp:lastModifiedBy>
  <cp:revision>5</cp:revision>
  <dcterms:created xsi:type="dcterms:W3CDTF">2023-09-22T05:47:57Z</dcterms:created>
  <dcterms:modified xsi:type="dcterms:W3CDTF">2023-10-02T19:38:39Z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0x010100F0FFF5544B327E4696DBC432501EF536</vt:lpwstr>
  </property>
</Properties>
</file>